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8" r:id="rId3"/>
    <p:sldId id="281" r:id="rId4"/>
    <p:sldId id="295" r:id="rId5"/>
    <p:sldId id="276" r:id="rId6"/>
    <p:sldId id="284" r:id="rId7"/>
    <p:sldId id="303" r:id="rId8"/>
    <p:sldId id="304" r:id="rId9"/>
    <p:sldId id="305" r:id="rId10"/>
    <p:sldId id="301" r:id="rId11"/>
    <p:sldId id="302" r:id="rId12"/>
    <p:sldId id="299" r:id="rId13"/>
    <p:sldId id="300"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83AA"/>
    <a:srgbClr val="EFF2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09B7B-1E4B-06A5-2E4E-243EC1F93E17}" v="214" dt="2025-08-25T11:15:56.479"/>
    <p1510:client id="{38E135D6-ACFA-ECA7-BF03-77B8257970E9}" v="177" dt="2025-08-25T11:16:04.423"/>
    <p1510:client id="{48BCF08D-7AA7-104E-2DF0-470E1B2BE3F5}" v="4" dt="2025-08-25T10:43:46.703"/>
    <p1510:client id="{C1344477-E862-E0FD-372D-A9E965BA4485}" v="1178" dt="2025-08-25T11:11:11.762"/>
    <p1510:client id="{EB186C5A-0FA6-2C73-F0BB-660EEC449AAC}" v="104" dt="2025-08-25T10:46:31.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84"/>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tenantanon#b1f77b67-e669-425e-8590-7a20ab3ba8f0::" providerId="AD" clId="Web-{0E809B7B-1E4B-06A5-2E4E-243EC1F93E17}"/>
    <pc:docChg chg="modSld">
      <pc:chgData name="Guest User" userId="S::urn:spo:tenantanon#b1f77b67-e669-425e-8590-7a20ab3ba8f0::" providerId="AD" clId="Web-{0E809B7B-1E4B-06A5-2E4E-243EC1F93E17}" dt="2025-08-25T11:15:56.479" v="214"/>
      <pc:docMkLst>
        <pc:docMk/>
      </pc:docMkLst>
      <pc:sldChg chg="modSp">
        <pc:chgData name="Guest User" userId="S::urn:spo:tenantanon#b1f77b67-e669-425e-8590-7a20ab3ba8f0::" providerId="AD" clId="Web-{0E809B7B-1E4B-06A5-2E4E-243EC1F93E17}" dt="2025-08-25T11:15:56.479" v="214"/>
        <pc:sldMkLst>
          <pc:docMk/>
          <pc:sldMk cId="1427195041" sldId="305"/>
        </pc:sldMkLst>
        <pc:graphicFrameChg chg="mod modGraphic">
          <ac:chgData name="Guest User" userId="S::urn:spo:tenantanon#b1f77b67-e669-425e-8590-7a20ab3ba8f0::" providerId="AD" clId="Web-{0E809B7B-1E4B-06A5-2E4E-243EC1F93E17}" dt="2025-08-25T11:15:56.479" v="214"/>
          <ac:graphicFrameMkLst>
            <pc:docMk/>
            <pc:sldMk cId="1427195041" sldId="305"/>
            <ac:graphicFrameMk id="5" creationId="{B04D0B86-C3EA-68EE-A838-5F87FA864057}"/>
          </ac:graphicFrameMkLst>
        </pc:graphicFrameChg>
      </pc:sldChg>
    </pc:docChg>
  </pc:docChgLst>
  <pc:docChgLst>
    <pc:chgData name="Anandhu H" userId="S::anandhu@techvantagesystems.com::6ea8b953-415e-4054-9bf1-6b12120661dd" providerId="AD" clId="Web-{7305623E-303B-446A-A1A4-D67F3980A3D0}"/>
    <pc:docChg chg="modSld">
      <pc:chgData name="Anandhu H" userId="S::anandhu@techvantagesystems.com::6ea8b953-415e-4054-9bf1-6b12120661dd" providerId="AD" clId="Web-{7305623E-303B-446A-A1A4-D67F3980A3D0}" dt="2025-08-12T11:36:03.740" v="267" actId="20577"/>
      <pc:docMkLst>
        <pc:docMk/>
      </pc:docMkLst>
      <pc:sldChg chg="modSp">
        <pc:chgData name="Anandhu H" userId="S::anandhu@techvantagesystems.com::6ea8b953-415e-4054-9bf1-6b12120661dd" providerId="AD" clId="Web-{7305623E-303B-446A-A1A4-D67F3980A3D0}" dt="2025-08-12T11:36:03.740" v="267" actId="20577"/>
        <pc:sldMkLst>
          <pc:docMk/>
          <pc:sldMk cId="3473920225" sldId="256"/>
        </pc:sldMkLst>
        <pc:spChg chg="mod">
          <ac:chgData name="Anandhu H" userId="S::anandhu@techvantagesystems.com::6ea8b953-415e-4054-9bf1-6b12120661dd" providerId="AD" clId="Web-{7305623E-303B-446A-A1A4-D67F3980A3D0}" dt="2025-08-12T11:36:03.740" v="267" actId="20577"/>
          <ac:spMkLst>
            <pc:docMk/>
            <pc:sldMk cId="3473920225" sldId="256"/>
            <ac:spMk id="4" creationId="{9743ED32-9E0D-C684-90FA-63E25E4C57BA}"/>
          </ac:spMkLst>
        </pc:spChg>
      </pc:sldChg>
      <pc:sldChg chg="modSp">
        <pc:chgData name="Anandhu H" userId="S::anandhu@techvantagesystems.com::6ea8b953-415e-4054-9bf1-6b12120661dd" providerId="AD" clId="Web-{7305623E-303B-446A-A1A4-D67F3980A3D0}" dt="2025-08-12T11:33:58.786" v="121"/>
        <pc:sldMkLst>
          <pc:docMk/>
          <pc:sldMk cId="4241420763" sldId="281"/>
        </pc:sldMkLst>
        <pc:graphicFrameChg chg="mod modGraphic">
          <ac:chgData name="Anandhu H" userId="S::anandhu@techvantagesystems.com::6ea8b953-415e-4054-9bf1-6b12120661dd" providerId="AD" clId="Web-{7305623E-303B-446A-A1A4-D67F3980A3D0}" dt="2025-08-12T11:33:58.786" v="121"/>
          <ac:graphicFrameMkLst>
            <pc:docMk/>
            <pc:sldMk cId="4241420763" sldId="281"/>
            <ac:graphicFrameMk id="16" creationId="{BB6D1BA3-6C0D-CFB1-66D5-1E3BABE8A404}"/>
          </ac:graphicFrameMkLst>
        </pc:graphicFrameChg>
      </pc:sldChg>
      <pc:sldChg chg="modSp">
        <pc:chgData name="Anandhu H" userId="S::anandhu@techvantagesystems.com::6ea8b953-415e-4054-9bf1-6b12120661dd" providerId="AD" clId="Web-{7305623E-303B-446A-A1A4-D67F3980A3D0}" dt="2025-08-12T11:35:40.318" v="263"/>
        <pc:sldMkLst>
          <pc:docMk/>
          <pc:sldMk cId="4278662946" sldId="295"/>
        </pc:sldMkLst>
        <pc:graphicFrameChg chg="mod modGraphic">
          <ac:chgData name="Anandhu H" userId="S::anandhu@techvantagesystems.com::6ea8b953-415e-4054-9bf1-6b12120661dd" providerId="AD" clId="Web-{7305623E-303B-446A-A1A4-D67F3980A3D0}" dt="2025-08-12T11:35:40.318" v="263"/>
          <ac:graphicFrameMkLst>
            <pc:docMk/>
            <pc:sldMk cId="4278662946" sldId="295"/>
            <ac:graphicFrameMk id="16" creationId="{0C1D67A9-52EB-987E-FAAD-6608F8E9FD15}"/>
          </ac:graphicFrameMkLst>
        </pc:graphicFrameChg>
      </pc:sldChg>
    </pc:docChg>
  </pc:docChgLst>
  <pc:docChgLst>
    <pc:chgData name="Guest User" userId="S::urn:spo:tenantanon#b1f77b67-e669-425e-8590-7a20ab3ba8f0::" providerId="AD" clId="Web-{C1344477-E862-E0FD-372D-A9E965BA4485}"/>
    <pc:docChg chg="addSld modSld">
      <pc:chgData name="Guest User" userId="S::urn:spo:tenantanon#b1f77b67-e669-425e-8590-7a20ab3ba8f0::" providerId="AD" clId="Web-{C1344477-E862-E0FD-372D-A9E965BA4485}" dt="2025-08-25T11:08:40.103" v="1128"/>
      <pc:docMkLst>
        <pc:docMk/>
      </pc:docMkLst>
      <pc:sldChg chg="addSp delSp modSp">
        <pc:chgData name="Guest User" userId="S::urn:spo:tenantanon#b1f77b67-e669-425e-8590-7a20ab3ba8f0::" providerId="AD" clId="Web-{C1344477-E862-E0FD-372D-A9E965BA4485}" dt="2025-08-25T11:02:29.738" v="687"/>
        <pc:sldMkLst>
          <pc:docMk/>
          <pc:sldMk cId="404689100" sldId="304"/>
        </pc:sldMkLst>
        <pc:graphicFrameChg chg="mod modGraphic">
          <ac:chgData name="Guest User" userId="S::urn:spo:tenantanon#b1f77b67-e669-425e-8590-7a20ab3ba8f0::" providerId="AD" clId="Web-{C1344477-E862-E0FD-372D-A9E965BA4485}" dt="2025-08-25T11:02:29.738" v="687"/>
          <ac:graphicFrameMkLst>
            <pc:docMk/>
            <pc:sldMk cId="404689100" sldId="304"/>
            <ac:graphicFrameMk id="5" creationId="{8B1D5EEB-F03D-735F-5532-79DAE1010A72}"/>
          </ac:graphicFrameMkLst>
        </pc:graphicFrameChg>
        <pc:graphicFrameChg chg="add del mod">
          <ac:chgData name="Guest User" userId="S::urn:spo:tenantanon#b1f77b67-e669-425e-8590-7a20ab3ba8f0::" providerId="AD" clId="Web-{C1344477-E862-E0FD-372D-A9E965BA4485}" dt="2025-08-25T10:47:38.553" v="5"/>
          <ac:graphicFrameMkLst>
            <pc:docMk/>
            <pc:sldMk cId="404689100" sldId="304"/>
            <ac:graphicFrameMk id="7" creationId="{B50FB846-31B8-986A-9AD7-C6D994418473}"/>
          </ac:graphicFrameMkLst>
        </pc:graphicFrameChg>
      </pc:sldChg>
      <pc:sldChg chg="modSp add replId">
        <pc:chgData name="Guest User" userId="S::urn:spo:tenantanon#b1f77b67-e669-425e-8590-7a20ab3ba8f0::" providerId="AD" clId="Web-{C1344477-E862-E0FD-372D-A9E965BA4485}" dt="2025-08-25T11:08:40.103" v="1128"/>
        <pc:sldMkLst>
          <pc:docMk/>
          <pc:sldMk cId="1427195041" sldId="305"/>
        </pc:sldMkLst>
        <pc:graphicFrameChg chg="mod modGraphic">
          <ac:chgData name="Guest User" userId="S::urn:spo:tenantanon#b1f77b67-e669-425e-8590-7a20ab3ba8f0::" providerId="AD" clId="Web-{C1344477-E862-E0FD-372D-A9E965BA4485}" dt="2025-08-25T11:08:40.103" v="1128"/>
          <ac:graphicFrameMkLst>
            <pc:docMk/>
            <pc:sldMk cId="1427195041" sldId="305"/>
            <ac:graphicFrameMk id="5" creationId="{B04D0B86-C3EA-68EE-A838-5F87FA864057}"/>
          </ac:graphicFrameMkLst>
        </pc:graphicFrameChg>
      </pc:sldChg>
    </pc:docChg>
  </pc:docChgLst>
  <pc:docChgLst>
    <pc:chgData name="Aswathy Francis" userId="S::aswathy.francis@techvantagesystems.com::83c4ded2-b71c-4b98-ac76-f177e105aeaa" providerId="AD" clId="Web-{5319739B-B813-4EA8-81F0-1FACBA7CF115}"/>
    <pc:docChg chg="addSld modSld">
      <pc:chgData name="Aswathy Francis" userId="S::aswathy.francis@techvantagesystems.com::83c4ded2-b71c-4b98-ac76-f177e105aeaa" providerId="AD" clId="Web-{5319739B-B813-4EA8-81F0-1FACBA7CF115}" dt="2025-08-13T12:01:38.281" v="340"/>
      <pc:docMkLst>
        <pc:docMk/>
      </pc:docMkLst>
      <pc:sldChg chg="modSp add replId">
        <pc:chgData name="Aswathy Francis" userId="S::aswathy.francis@techvantagesystems.com::83c4ded2-b71c-4b98-ac76-f177e105aeaa" providerId="AD" clId="Web-{5319739B-B813-4EA8-81F0-1FACBA7CF115}" dt="2025-08-13T12:01:38.281" v="340"/>
        <pc:sldMkLst>
          <pc:docMk/>
          <pc:sldMk cId="974016789" sldId="303"/>
        </pc:sldMkLst>
        <pc:graphicFrameChg chg="mod modGraphic">
          <ac:chgData name="Aswathy Francis" userId="S::aswathy.francis@techvantagesystems.com::83c4ded2-b71c-4b98-ac76-f177e105aeaa" providerId="AD" clId="Web-{5319739B-B813-4EA8-81F0-1FACBA7CF115}" dt="2025-08-13T12:01:38.281" v="340"/>
          <ac:graphicFrameMkLst>
            <pc:docMk/>
            <pc:sldMk cId="974016789" sldId="303"/>
            <ac:graphicFrameMk id="5" creationId="{0962C601-CFBC-AF85-2DF0-6EB1D24C9A01}"/>
          </ac:graphicFrameMkLst>
        </pc:graphicFrameChg>
      </pc:sldChg>
    </pc:docChg>
  </pc:docChgLst>
  <pc:docChgLst>
    <pc:chgData name="Guest User" userId="S::urn:spo:tenantanon#b1f77b67-e669-425e-8590-7a20ab3ba8f0::" providerId="AD" clId="Web-{B716597E-1445-73EC-7BCE-9ACBBE3AFF84}"/>
    <pc:docChg chg="delSld modSld">
      <pc:chgData name="Guest User" userId="S::urn:spo:tenantanon#b1f77b67-e669-425e-8590-7a20ab3ba8f0::" providerId="AD" clId="Web-{B716597E-1445-73EC-7BCE-9ACBBE3AFF84}" dt="2025-08-11T09:35:23.576" v="112"/>
      <pc:docMkLst>
        <pc:docMk/>
      </pc:docMkLst>
      <pc:sldChg chg="addSp delSp modSp">
        <pc:chgData name="Guest User" userId="S::urn:spo:tenantanon#b1f77b67-e669-425e-8590-7a20ab3ba8f0::" providerId="AD" clId="Web-{B716597E-1445-73EC-7BCE-9ACBBE3AFF84}" dt="2025-08-11T09:34:58.373" v="100"/>
        <pc:sldMkLst>
          <pc:docMk/>
          <pc:sldMk cId="3507418530" sldId="299"/>
        </pc:sldMkLst>
        <pc:spChg chg="mod">
          <ac:chgData name="Guest User" userId="S::urn:spo:tenantanon#b1f77b67-e669-425e-8590-7a20ab3ba8f0::" providerId="AD" clId="Web-{B716597E-1445-73EC-7BCE-9ACBBE3AFF84}" dt="2025-08-11T09:20:40.703" v="5" actId="20577"/>
          <ac:spMkLst>
            <pc:docMk/>
            <pc:sldMk cId="3507418530" sldId="299"/>
            <ac:spMk id="3" creationId="{283AF8FD-48D6-4A56-1614-BB466256412E}"/>
          </ac:spMkLst>
        </pc:spChg>
        <pc:graphicFrameChg chg="add mod modGraphic">
          <ac:chgData name="Guest User" userId="S::urn:spo:tenantanon#b1f77b67-e669-425e-8590-7a20ab3ba8f0::" providerId="AD" clId="Web-{B716597E-1445-73EC-7BCE-9ACBBE3AFF84}" dt="2025-08-11T09:34:58.373" v="100"/>
          <ac:graphicFrameMkLst>
            <pc:docMk/>
            <pc:sldMk cId="3507418530" sldId="299"/>
            <ac:graphicFrameMk id="12" creationId="{0FBAB12C-F44E-D501-EC0F-B4978AF05C13}"/>
          </ac:graphicFrameMkLst>
        </pc:graphicFrameChg>
      </pc:sldChg>
      <pc:sldChg chg="addSp delSp modSp">
        <pc:chgData name="Guest User" userId="S::urn:spo:tenantanon#b1f77b67-e669-425e-8590-7a20ab3ba8f0::" providerId="AD" clId="Web-{B716597E-1445-73EC-7BCE-9ACBBE3AFF84}" dt="2025-08-11T09:35:23.576" v="112"/>
        <pc:sldMkLst>
          <pc:docMk/>
          <pc:sldMk cId="1831281668" sldId="300"/>
        </pc:sldMkLst>
        <pc:spChg chg="mod">
          <ac:chgData name="Guest User" userId="S::urn:spo:tenantanon#b1f77b67-e669-425e-8590-7a20ab3ba8f0::" providerId="AD" clId="Web-{B716597E-1445-73EC-7BCE-9ACBBE3AFF84}" dt="2025-08-11T09:21:03.531" v="8" actId="20577"/>
          <ac:spMkLst>
            <pc:docMk/>
            <pc:sldMk cId="1831281668" sldId="300"/>
            <ac:spMk id="3" creationId="{682C03C3-64A4-1F6A-22F8-61AE150BF793}"/>
          </ac:spMkLst>
        </pc:spChg>
        <pc:graphicFrameChg chg="add mod modGraphic">
          <ac:chgData name="Guest User" userId="S::urn:spo:tenantanon#b1f77b67-e669-425e-8590-7a20ab3ba8f0::" providerId="AD" clId="Web-{B716597E-1445-73EC-7BCE-9ACBBE3AFF84}" dt="2025-08-11T09:35:23.576" v="112"/>
          <ac:graphicFrameMkLst>
            <pc:docMk/>
            <pc:sldMk cId="1831281668" sldId="300"/>
            <ac:graphicFrameMk id="5" creationId="{114A868A-D8E4-E289-BA1C-D9591B9F0199}"/>
          </ac:graphicFrameMkLst>
        </pc:graphicFrameChg>
      </pc:sldChg>
      <pc:sldChg chg="modSp del">
        <pc:chgData name="Guest User" userId="S::urn:spo:tenantanon#b1f77b67-e669-425e-8590-7a20ab3ba8f0::" providerId="AD" clId="Web-{B716597E-1445-73EC-7BCE-9ACBBE3AFF84}" dt="2025-08-11T09:34:24.279" v="94"/>
        <pc:sldMkLst>
          <pc:docMk/>
          <pc:sldMk cId="348991883" sldId="301"/>
        </pc:sldMkLst>
      </pc:sldChg>
    </pc:docChg>
  </pc:docChgLst>
  <pc:docChgLst>
    <pc:chgData name="Guest User" userId="S::urn:spo:tenantanon#b1f77b67-e669-425e-8590-7a20ab3ba8f0::" providerId="AD" clId="Web-{38E135D6-ACFA-ECA7-BF03-77B8257970E9}"/>
    <pc:docChg chg="addSld delSld modSld">
      <pc:chgData name="Guest User" userId="S::urn:spo:tenantanon#b1f77b67-e669-425e-8590-7a20ab3ba8f0::" providerId="AD" clId="Web-{38E135D6-ACFA-ECA7-BF03-77B8257970E9}" dt="2025-08-25T11:16:04.423" v="167"/>
      <pc:docMkLst>
        <pc:docMk/>
      </pc:docMkLst>
      <pc:sldChg chg="modSp">
        <pc:chgData name="Guest User" userId="S::urn:spo:tenantanon#b1f77b67-e669-425e-8590-7a20ab3ba8f0::" providerId="AD" clId="Web-{38E135D6-ACFA-ECA7-BF03-77B8257970E9}" dt="2025-08-25T11:16:04.423" v="167"/>
        <pc:sldMkLst>
          <pc:docMk/>
          <pc:sldMk cId="3507418530" sldId="299"/>
        </pc:sldMkLst>
        <pc:spChg chg="mod">
          <ac:chgData name="Guest User" userId="S::urn:spo:tenantanon#b1f77b67-e669-425e-8590-7a20ab3ba8f0::" providerId="AD" clId="Web-{38E135D6-ACFA-ECA7-BF03-77B8257970E9}" dt="2025-08-25T10:46:42.072" v="11" actId="20577"/>
          <ac:spMkLst>
            <pc:docMk/>
            <pc:sldMk cId="3507418530" sldId="299"/>
            <ac:spMk id="3" creationId="{283AF8FD-48D6-4A56-1614-BB466256412E}"/>
          </ac:spMkLst>
        </pc:spChg>
        <pc:graphicFrameChg chg="mod modGraphic">
          <ac:chgData name="Guest User" userId="S::urn:spo:tenantanon#b1f77b67-e669-425e-8590-7a20ab3ba8f0::" providerId="AD" clId="Web-{38E135D6-ACFA-ECA7-BF03-77B8257970E9}" dt="2025-08-25T11:16:04.423" v="167"/>
          <ac:graphicFrameMkLst>
            <pc:docMk/>
            <pc:sldMk cId="3507418530" sldId="299"/>
            <ac:graphicFrameMk id="12" creationId="{0FBAB12C-F44E-D501-EC0F-B4978AF05C13}"/>
          </ac:graphicFrameMkLst>
        </pc:graphicFrameChg>
      </pc:sldChg>
      <pc:sldChg chg="modSp">
        <pc:chgData name="Guest User" userId="S::urn:spo:tenantanon#b1f77b67-e669-425e-8590-7a20ab3ba8f0::" providerId="AD" clId="Web-{38E135D6-ACFA-ECA7-BF03-77B8257970E9}" dt="2025-08-25T10:46:59.604" v="17" actId="20577"/>
        <pc:sldMkLst>
          <pc:docMk/>
          <pc:sldMk cId="1831281668" sldId="300"/>
        </pc:sldMkLst>
        <pc:spChg chg="mod">
          <ac:chgData name="Guest User" userId="S::urn:spo:tenantanon#b1f77b67-e669-425e-8590-7a20ab3ba8f0::" providerId="AD" clId="Web-{38E135D6-ACFA-ECA7-BF03-77B8257970E9}" dt="2025-08-25T10:46:59.604" v="17" actId="20577"/>
          <ac:spMkLst>
            <pc:docMk/>
            <pc:sldMk cId="1831281668" sldId="300"/>
            <ac:spMk id="3" creationId="{682C03C3-64A4-1F6A-22F8-61AE150BF793}"/>
          </ac:spMkLst>
        </pc:spChg>
      </pc:sldChg>
      <pc:sldChg chg="addSp modSp">
        <pc:chgData name="Guest User" userId="S::urn:spo:tenantanon#b1f77b67-e669-425e-8590-7a20ab3ba8f0::" providerId="AD" clId="Web-{38E135D6-ACFA-ECA7-BF03-77B8257970E9}" dt="2025-08-25T11:15:48.813" v="166"/>
        <pc:sldMkLst>
          <pc:docMk/>
          <pc:sldMk cId="2121325399" sldId="302"/>
        </pc:sldMkLst>
        <pc:graphicFrameChg chg="add mod">
          <ac:chgData name="Guest User" userId="S::urn:spo:tenantanon#b1f77b67-e669-425e-8590-7a20ab3ba8f0::" providerId="AD" clId="Web-{38E135D6-ACFA-ECA7-BF03-77B8257970E9}" dt="2025-08-25T11:15:30.547" v="152"/>
          <ac:graphicFrameMkLst>
            <pc:docMk/>
            <pc:sldMk cId="2121325399" sldId="302"/>
            <ac:graphicFrameMk id="6" creationId="{1675FC92-74E9-0A42-4ADF-C86310ED0E42}"/>
          </ac:graphicFrameMkLst>
        </pc:graphicFrameChg>
        <pc:graphicFrameChg chg="add mod modGraphic">
          <ac:chgData name="Guest User" userId="S::urn:spo:tenantanon#b1f77b67-e669-425e-8590-7a20ab3ba8f0::" providerId="AD" clId="Web-{38E135D6-ACFA-ECA7-BF03-77B8257970E9}" dt="2025-08-25T11:15:48.813" v="166"/>
          <ac:graphicFrameMkLst>
            <pc:docMk/>
            <pc:sldMk cId="2121325399" sldId="302"/>
            <ac:graphicFrameMk id="8" creationId="{629459E0-6560-D772-5C21-8967B0221979}"/>
          </ac:graphicFrameMkLst>
        </pc:graphicFrameChg>
      </pc:sldChg>
      <pc:sldChg chg="add del replId">
        <pc:chgData name="Guest User" userId="S::urn:spo:tenantanon#b1f77b67-e669-425e-8590-7a20ab3ba8f0::" providerId="AD" clId="Web-{38E135D6-ACFA-ECA7-BF03-77B8257970E9}" dt="2025-08-25T11:14:55.844" v="111"/>
        <pc:sldMkLst>
          <pc:docMk/>
          <pc:sldMk cId="3758006967" sldId="306"/>
        </pc:sldMkLst>
      </pc:sldChg>
    </pc:docChg>
  </pc:docChgLst>
  <pc:docChgLst>
    <pc:chgData name="Aneesh K" userId="S::aneesh.k@techvantagesystems.com::e92a375e-ecff-442a-be09-102d37806ae8" providerId="AD" clId="Web-{EC9A3683-2D58-A29A-34CD-50260D0C2AFA}"/>
    <pc:docChg chg="addSld delSld modSld sldOrd">
      <pc:chgData name="Aneesh K" userId="S::aneesh.k@techvantagesystems.com::e92a375e-ecff-442a-be09-102d37806ae8" providerId="AD" clId="Web-{EC9A3683-2D58-A29A-34CD-50260D0C2AFA}" dt="2025-08-12T14:28:05.745" v="230" actId="1076"/>
      <pc:docMkLst>
        <pc:docMk/>
      </pc:docMkLst>
      <pc:sldChg chg="modSp add ord replId">
        <pc:chgData name="Aneesh K" userId="S::aneesh.k@techvantagesystems.com::e92a375e-ecff-442a-be09-102d37806ae8" providerId="AD" clId="Web-{EC9A3683-2D58-A29A-34CD-50260D0C2AFA}" dt="2025-08-12T14:28:05.745" v="230" actId="1076"/>
        <pc:sldMkLst>
          <pc:docMk/>
          <pc:sldMk cId="2123777808" sldId="301"/>
        </pc:sldMkLst>
        <pc:spChg chg="mod">
          <ac:chgData name="Aneesh K" userId="S::aneesh.k@techvantagesystems.com::e92a375e-ecff-442a-be09-102d37806ae8" providerId="AD" clId="Web-{EC9A3683-2D58-A29A-34CD-50260D0C2AFA}" dt="2025-08-12T14:28:05.745" v="230" actId="1076"/>
          <ac:spMkLst>
            <pc:docMk/>
            <pc:sldMk cId="2123777808" sldId="301"/>
            <ac:spMk id="3" creationId="{0F3F88FE-5723-EF1F-5FB0-E819F0CD8C24}"/>
          </ac:spMkLst>
        </pc:spChg>
        <pc:spChg chg="mod">
          <ac:chgData name="Aneesh K" userId="S::aneesh.k@techvantagesystems.com::e92a375e-ecff-442a-be09-102d37806ae8" providerId="AD" clId="Web-{EC9A3683-2D58-A29A-34CD-50260D0C2AFA}" dt="2025-08-12T14:22:46.584" v="45" actId="20577"/>
          <ac:spMkLst>
            <pc:docMk/>
            <pc:sldMk cId="2123777808" sldId="301"/>
            <ac:spMk id="4" creationId="{05A0FA79-7EDD-0272-391C-D5D8D593412B}"/>
          </ac:spMkLst>
        </pc:spChg>
      </pc:sldChg>
      <pc:sldChg chg="add del replId">
        <pc:chgData name="Aneesh K" userId="S::aneesh.k@techvantagesystems.com::e92a375e-ecff-442a-be09-102d37806ae8" providerId="AD" clId="Web-{EC9A3683-2D58-A29A-34CD-50260D0C2AFA}" dt="2025-08-12T14:19:46.904" v="25"/>
        <pc:sldMkLst>
          <pc:docMk/>
          <pc:sldMk cId="992031748" sldId="302"/>
        </pc:sldMkLst>
      </pc:sldChg>
      <pc:sldChg chg="add del replId">
        <pc:chgData name="Aneesh K" userId="S::aneesh.k@techvantagesystems.com::e92a375e-ecff-442a-be09-102d37806ae8" providerId="AD" clId="Web-{EC9A3683-2D58-A29A-34CD-50260D0C2AFA}" dt="2025-08-12T14:20:09.140" v="30"/>
        <pc:sldMkLst>
          <pc:docMk/>
          <pc:sldMk cId="1576698570" sldId="302"/>
        </pc:sldMkLst>
      </pc:sldChg>
      <pc:sldChg chg="modSp add replId">
        <pc:chgData name="Aneesh K" userId="S::aneesh.k@techvantagesystems.com::e92a375e-ecff-442a-be09-102d37806ae8" providerId="AD" clId="Web-{EC9A3683-2D58-A29A-34CD-50260D0C2AFA}" dt="2025-08-12T14:27:22.275" v="218"/>
        <pc:sldMkLst>
          <pc:docMk/>
          <pc:sldMk cId="2121325399" sldId="302"/>
        </pc:sldMkLst>
        <pc:spChg chg="mod">
          <ac:chgData name="Aneesh K" userId="S::aneesh.k@techvantagesystems.com::e92a375e-ecff-442a-be09-102d37806ae8" providerId="AD" clId="Web-{EC9A3683-2D58-A29A-34CD-50260D0C2AFA}" dt="2025-08-12T14:23:18.882" v="55" actId="20577"/>
          <ac:spMkLst>
            <pc:docMk/>
            <pc:sldMk cId="2121325399" sldId="302"/>
            <ac:spMk id="3" creationId="{C9BFDE9B-097D-967F-B812-57073BEDE24F}"/>
          </ac:spMkLst>
        </pc:spChg>
      </pc:sldChg>
      <pc:sldChg chg="add del replId">
        <pc:chgData name="Aneesh K" userId="S::aneesh.k@techvantagesystems.com::e92a375e-ecff-442a-be09-102d37806ae8" providerId="AD" clId="Web-{EC9A3683-2D58-A29A-34CD-50260D0C2AFA}" dt="2025-08-12T14:27:10.947" v="216"/>
        <pc:sldMkLst>
          <pc:docMk/>
          <pc:sldMk cId="1531526178" sldId="303"/>
        </pc:sldMkLst>
      </pc:sldChg>
    </pc:docChg>
  </pc:docChgLst>
  <pc:docChgLst>
    <pc:chgData name="Smitha S" userId="S::smitha.binoy@techvantagesystems.com::58a0e7ef-5d6b-4cf7-b082-8b1681da65c5" providerId="AD" clId="Web-{10A8D543-912D-3C40-90DE-DB5D51E32632}"/>
    <pc:docChg chg="delSld modSld">
      <pc:chgData name="Smitha S" userId="S::smitha.binoy@techvantagesystems.com::58a0e7ef-5d6b-4cf7-b082-8b1681da65c5" providerId="AD" clId="Web-{10A8D543-912D-3C40-90DE-DB5D51E32632}" dt="2025-08-12T14:08:52.242" v="9"/>
      <pc:docMkLst>
        <pc:docMk/>
      </pc:docMkLst>
      <pc:sldChg chg="modSp">
        <pc:chgData name="Smitha S" userId="S::smitha.binoy@techvantagesystems.com::58a0e7ef-5d6b-4cf7-b082-8b1681da65c5" providerId="AD" clId="Web-{10A8D543-912D-3C40-90DE-DB5D51E32632}" dt="2025-08-12T13:54:32.715" v="4" actId="20577"/>
        <pc:sldMkLst>
          <pc:docMk/>
          <pc:sldMk cId="3473920225" sldId="256"/>
        </pc:sldMkLst>
        <pc:spChg chg="mod">
          <ac:chgData name="Smitha S" userId="S::smitha.binoy@techvantagesystems.com::58a0e7ef-5d6b-4cf7-b082-8b1681da65c5" providerId="AD" clId="Web-{10A8D543-912D-3C40-90DE-DB5D51E32632}" dt="2025-08-12T13:54:32.715" v="4" actId="20577"/>
          <ac:spMkLst>
            <pc:docMk/>
            <pc:sldMk cId="3473920225" sldId="256"/>
            <ac:spMk id="2" creationId="{957B69B2-1158-5F6D-377C-531CC348945F}"/>
          </ac:spMkLst>
        </pc:spChg>
      </pc:sldChg>
      <pc:sldChg chg="del">
        <pc:chgData name="Smitha S" userId="S::smitha.binoy@techvantagesystems.com::58a0e7ef-5d6b-4cf7-b082-8b1681da65c5" providerId="AD" clId="Web-{10A8D543-912D-3C40-90DE-DB5D51E32632}" dt="2025-08-12T14:08:41.897" v="6"/>
        <pc:sldMkLst>
          <pc:docMk/>
          <pc:sldMk cId="1368825128" sldId="290"/>
        </pc:sldMkLst>
      </pc:sldChg>
      <pc:sldChg chg="del">
        <pc:chgData name="Smitha S" userId="S::smitha.binoy@techvantagesystems.com::58a0e7ef-5d6b-4cf7-b082-8b1681da65c5" providerId="AD" clId="Web-{10A8D543-912D-3C40-90DE-DB5D51E32632}" dt="2025-08-12T14:08:45.522" v="7"/>
        <pc:sldMkLst>
          <pc:docMk/>
          <pc:sldMk cId="2578460812" sldId="291"/>
        </pc:sldMkLst>
      </pc:sldChg>
      <pc:sldChg chg="del">
        <pc:chgData name="Smitha S" userId="S::smitha.binoy@techvantagesystems.com::58a0e7ef-5d6b-4cf7-b082-8b1681da65c5" providerId="AD" clId="Web-{10A8D543-912D-3C40-90DE-DB5D51E32632}" dt="2025-08-12T14:08:49.085" v="8"/>
        <pc:sldMkLst>
          <pc:docMk/>
          <pc:sldMk cId="1668843601" sldId="292"/>
        </pc:sldMkLst>
      </pc:sldChg>
      <pc:sldChg chg="del">
        <pc:chgData name="Smitha S" userId="S::smitha.binoy@techvantagesystems.com::58a0e7ef-5d6b-4cf7-b082-8b1681da65c5" providerId="AD" clId="Web-{10A8D543-912D-3C40-90DE-DB5D51E32632}" dt="2025-08-12T14:08:52.242" v="9"/>
        <pc:sldMkLst>
          <pc:docMk/>
          <pc:sldMk cId="1782803098" sldId="293"/>
        </pc:sldMkLst>
      </pc:sldChg>
      <pc:sldChg chg="del">
        <pc:chgData name="Smitha S" userId="S::smitha.binoy@techvantagesystems.com::58a0e7ef-5d6b-4cf7-b082-8b1681da65c5" providerId="AD" clId="Web-{10A8D543-912D-3C40-90DE-DB5D51E32632}" dt="2025-08-12T13:54:48.778" v="5"/>
        <pc:sldMkLst>
          <pc:docMk/>
          <pc:sldMk cId="1960942522" sldId="294"/>
        </pc:sldMkLst>
      </pc:sldChg>
    </pc:docChg>
  </pc:docChgLst>
  <pc:docChgLst>
    <pc:chgData name="Anandhu H" userId="S::anandhu@techvantagesystems.com::6ea8b953-415e-4054-9bf1-6b12120661dd" providerId="AD" clId="Web-{441413C3-C1B7-45DF-A94C-02A0C1B14214}"/>
    <pc:docChg chg="modSld">
      <pc:chgData name="Anandhu H" userId="S::anandhu@techvantagesystems.com::6ea8b953-415e-4054-9bf1-6b12120661dd" providerId="AD" clId="Web-{441413C3-C1B7-45DF-A94C-02A0C1B14214}" dt="2025-08-12T11:37:04.705" v="5"/>
      <pc:docMkLst>
        <pc:docMk/>
      </pc:docMkLst>
      <pc:sldChg chg="modSp">
        <pc:chgData name="Anandhu H" userId="S::anandhu@techvantagesystems.com::6ea8b953-415e-4054-9bf1-6b12120661dd" providerId="AD" clId="Web-{441413C3-C1B7-45DF-A94C-02A0C1B14214}" dt="2025-08-12T11:37:04.705" v="5"/>
        <pc:sldMkLst>
          <pc:docMk/>
          <pc:sldMk cId="4241420763" sldId="281"/>
        </pc:sldMkLst>
        <pc:graphicFrameChg chg="mod modGraphic">
          <ac:chgData name="Anandhu H" userId="S::anandhu@techvantagesystems.com::6ea8b953-415e-4054-9bf1-6b12120661dd" providerId="AD" clId="Web-{441413C3-C1B7-45DF-A94C-02A0C1B14214}" dt="2025-08-12T11:37:04.705" v="5"/>
          <ac:graphicFrameMkLst>
            <pc:docMk/>
            <pc:sldMk cId="4241420763" sldId="281"/>
            <ac:graphicFrameMk id="16" creationId="{BB6D1BA3-6C0D-CFB1-66D5-1E3BABE8A404}"/>
          </ac:graphicFrameMkLst>
        </pc:graphicFrameChg>
      </pc:sldChg>
    </pc:docChg>
  </pc:docChgLst>
  <pc:docChgLst>
    <pc:chgData name="Smitha S" userId="S::smitha.binoy@techvantagesystems.com::58a0e7ef-5d6b-4cf7-b082-8b1681da65c5" providerId="AD" clId="Web-{48BCF08D-7AA7-104E-2DF0-470E1B2BE3F5}"/>
    <pc:docChg chg="modSld">
      <pc:chgData name="Smitha S" userId="S::smitha.binoy@techvantagesystems.com::58a0e7ef-5d6b-4cf7-b082-8b1681da65c5" providerId="AD" clId="Web-{48BCF08D-7AA7-104E-2DF0-470E1B2BE3F5}" dt="2025-08-25T10:43:44.453" v="0" actId="20577"/>
      <pc:docMkLst>
        <pc:docMk/>
      </pc:docMkLst>
      <pc:sldChg chg="modSp">
        <pc:chgData name="Smitha S" userId="S::smitha.binoy@techvantagesystems.com::58a0e7ef-5d6b-4cf7-b082-8b1681da65c5" providerId="AD" clId="Web-{48BCF08D-7AA7-104E-2DF0-470E1B2BE3F5}" dt="2025-08-25T10:43:44.453" v="0" actId="20577"/>
        <pc:sldMkLst>
          <pc:docMk/>
          <pc:sldMk cId="3473920225" sldId="256"/>
        </pc:sldMkLst>
        <pc:spChg chg="mod">
          <ac:chgData name="Smitha S" userId="S::smitha.binoy@techvantagesystems.com::58a0e7ef-5d6b-4cf7-b082-8b1681da65c5" providerId="AD" clId="Web-{48BCF08D-7AA7-104E-2DF0-470E1B2BE3F5}" dt="2025-08-25T10:43:44.453" v="0" actId="20577"/>
          <ac:spMkLst>
            <pc:docMk/>
            <pc:sldMk cId="3473920225" sldId="256"/>
            <ac:spMk id="4" creationId="{9743ED32-9E0D-C684-90FA-63E25E4C57BA}"/>
          </ac:spMkLst>
        </pc:spChg>
      </pc:sldChg>
    </pc:docChg>
  </pc:docChgLst>
  <pc:docChgLst>
    <pc:chgData name="Aneesh K" userId="S::aneesh.k@techvantagesystems.com::e92a375e-ecff-442a-be09-102d37806ae8" providerId="AD" clId="Web-{8FCD09BC-CD7F-D503-E062-80A991F86769}"/>
    <pc:docChg chg="modSld">
      <pc:chgData name="Aneesh K" userId="S::aneesh.k@techvantagesystems.com::e92a375e-ecff-442a-be09-102d37806ae8" providerId="AD" clId="Web-{8FCD09BC-CD7F-D503-E062-80A991F86769}" dt="2025-08-13T05:01:02.399" v="836"/>
      <pc:docMkLst>
        <pc:docMk/>
      </pc:docMkLst>
      <pc:sldChg chg="modSp">
        <pc:chgData name="Aneesh K" userId="S::aneesh.k@techvantagesystems.com::e92a375e-ecff-442a-be09-102d37806ae8" providerId="AD" clId="Web-{8FCD09BC-CD7F-D503-E062-80A991F86769}" dt="2025-08-13T05:00:18.117" v="832" actId="20577"/>
        <pc:sldMkLst>
          <pc:docMk/>
          <pc:sldMk cId="2123777808" sldId="301"/>
        </pc:sldMkLst>
        <pc:spChg chg="mod">
          <ac:chgData name="Aneesh K" userId="S::aneesh.k@techvantagesystems.com::e92a375e-ecff-442a-be09-102d37806ae8" providerId="AD" clId="Web-{8FCD09BC-CD7F-D503-E062-80A991F86769}" dt="2025-08-13T05:00:18.117" v="832" actId="20577"/>
          <ac:spMkLst>
            <pc:docMk/>
            <pc:sldMk cId="2123777808" sldId="301"/>
            <ac:spMk id="4" creationId="{05A0FA79-7EDD-0272-391C-D5D8D593412B}"/>
          </ac:spMkLst>
        </pc:spChg>
      </pc:sldChg>
      <pc:sldChg chg="addSp delSp modSp">
        <pc:chgData name="Aneesh K" userId="S::aneesh.k@techvantagesystems.com::e92a375e-ecff-442a-be09-102d37806ae8" providerId="AD" clId="Web-{8FCD09BC-CD7F-D503-E062-80A991F86769}" dt="2025-08-13T05:01:02.399" v="836"/>
        <pc:sldMkLst>
          <pc:docMk/>
          <pc:sldMk cId="2121325399" sldId="302"/>
        </pc:sldMkLst>
        <pc:graphicFrameChg chg="add mod modGraphic">
          <ac:chgData name="Aneesh K" userId="S::aneesh.k@techvantagesystems.com::e92a375e-ecff-442a-be09-102d37806ae8" providerId="AD" clId="Web-{8FCD09BC-CD7F-D503-E062-80A991F86769}" dt="2025-08-13T05:01:02.399" v="836"/>
          <ac:graphicFrameMkLst>
            <pc:docMk/>
            <pc:sldMk cId="2121325399" sldId="302"/>
            <ac:graphicFrameMk id="9" creationId="{8E6D2988-36CD-F086-4A1E-64B83FBB30D3}"/>
          </ac:graphicFrameMkLst>
        </pc:graphicFrameChg>
      </pc:sldChg>
    </pc:docChg>
  </pc:docChgLst>
  <pc:docChgLst>
    <pc:chgData name="Guest User" userId="S::urn:spo:tenantanon#b1f77b67-e669-425e-8590-7a20ab3ba8f0::" providerId="AD" clId="Web-{EB186C5A-0FA6-2C73-F0BB-660EEC449AAC}"/>
    <pc:docChg chg="addSld modSld sldOrd">
      <pc:chgData name="Guest User" userId="S::urn:spo:tenantanon#b1f77b67-e669-425e-8590-7a20ab3ba8f0::" providerId="AD" clId="Web-{EB186C5A-0FA6-2C73-F0BB-660EEC449AAC}" dt="2025-08-25T10:45:07.952" v="86"/>
      <pc:docMkLst>
        <pc:docMk/>
      </pc:docMkLst>
      <pc:sldChg chg="ord">
        <pc:chgData name="Guest User" userId="S::urn:spo:tenantanon#b1f77b67-e669-425e-8590-7a20ab3ba8f0::" providerId="AD" clId="Web-{EB186C5A-0FA6-2C73-F0BB-660EEC449AAC}" dt="2025-08-25T10:42:56.465" v="2"/>
        <pc:sldMkLst>
          <pc:docMk/>
          <pc:sldMk cId="2123777808" sldId="301"/>
        </pc:sldMkLst>
      </pc:sldChg>
      <pc:sldChg chg="modSp add ord replId">
        <pc:chgData name="Guest User" userId="S::urn:spo:tenantanon#b1f77b67-e669-425e-8590-7a20ab3ba8f0::" providerId="AD" clId="Web-{EB186C5A-0FA6-2C73-F0BB-660EEC449AAC}" dt="2025-08-25T10:45:07.952" v="86"/>
        <pc:sldMkLst>
          <pc:docMk/>
          <pc:sldMk cId="404689100" sldId="304"/>
        </pc:sldMkLst>
        <pc:spChg chg="mod">
          <ac:chgData name="Guest User" userId="S::urn:spo:tenantanon#b1f77b67-e669-425e-8590-7a20ab3ba8f0::" providerId="AD" clId="Web-{EB186C5A-0FA6-2C73-F0BB-660EEC449AAC}" dt="2025-08-25T10:43:29.653" v="8" actId="20577"/>
          <ac:spMkLst>
            <pc:docMk/>
            <pc:sldMk cId="404689100" sldId="304"/>
            <ac:spMk id="3" creationId="{A1366A55-D451-817E-4EFB-17D8EE5B1693}"/>
          </ac:spMkLst>
        </pc:spChg>
        <pc:graphicFrameChg chg="mod modGraphic">
          <ac:chgData name="Guest User" userId="S::urn:spo:tenantanon#b1f77b67-e669-425e-8590-7a20ab3ba8f0::" providerId="AD" clId="Web-{EB186C5A-0FA6-2C73-F0BB-660EEC449AAC}" dt="2025-08-25T10:45:07.952" v="86"/>
          <ac:graphicFrameMkLst>
            <pc:docMk/>
            <pc:sldMk cId="404689100" sldId="304"/>
            <ac:graphicFrameMk id="5" creationId="{8B1D5EEB-F03D-735F-5532-79DAE1010A72}"/>
          </ac:graphicFrameMkLst>
        </pc:graphicFrameChg>
      </pc:sldChg>
    </pc:docChg>
  </pc:docChgLst>
  <pc:docChgLst>
    <pc:chgData name="Aswathy Francis" userId="83c4ded2-b71c-4b98-ac76-f177e105aeaa" providerId="ADAL" clId="{B55F40D5-114F-4E44-AD9A-966C5B0E2F83}"/>
    <pc:docChg chg="custSel modSld">
      <pc:chgData name="Aswathy Francis" userId="83c4ded2-b71c-4b98-ac76-f177e105aeaa" providerId="ADAL" clId="{B55F40D5-114F-4E44-AD9A-966C5B0E2F83}" dt="2025-08-12T12:11:49.155" v="818" actId="20577"/>
      <pc:docMkLst>
        <pc:docMk/>
      </pc:docMkLst>
      <pc:sldChg chg="modSp">
        <pc:chgData name="Aswathy Francis" userId="83c4ded2-b71c-4b98-ac76-f177e105aeaa" providerId="ADAL" clId="{B55F40D5-114F-4E44-AD9A-966C5B0E2F83}" dt="2025-08-12T12:11:49.155" v="818" actId="20577"/>
        <pc:sldMkLst>
          <pc:docMk/>
          <pc:sldMk cId="3641250326" sldId="284"/>
        </pc:sldMkLst>
        <pc:spChg chg="mod">
          <ac:chgData name="Aswathy Francis" userId="83c4ded2-b71c-4b98-ac76-f177e105aeaa" providerId="ADAL" clId="{B55F40D5-114F-4E44-AD9A-966C5B0E2F83}" dt="2025-08-12T11:54:29.005" v="11" actId="20577"/>
          <ac:spMkLst>
            <pc:docMk/>
            <pc:sldMk cId="3641250326" sldId="284"/>
            <ac:spMk id="3" creationId="{85E58544-5568-4CE3-31F7-2F9202C8A2C0}"/>
          </ac:spMkLst>
        </pc:spChg>
        <pc:graphicFrameChg chg="modGraphic">
          <ac:chgData name="Aswathy Francis" userId="83c4ded2-b71c-4b98-ac76-f177e105aeaa" providerId="ADAL" clId="{B55F40D5-114F-4E44-AD9A-966C5B0E2F83}" dt="2025-08-12T12:11:49.155" v="818" actId="20577"/>
          <ac:graphicFrameMkLst>
            <pc:docMk/>
            <pc:sldMk cId="3641250326" sldId="284"/>
            <ac:graphicFrameMk id="5" creationId="{22D59F15-1A18-8DBD-3EC1-0D2ACBFAD013}"/>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47684-302C-4833-8362-1656CEC020B4}"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69109-BCD6-49D2-A20D-FD83E7A4AB08}" type="slidenum">
              <a:rPr lang="en-US" smtClean="0"/>
              <a:t>‹#›</a:t>
            </a:fld>
            <a:endParaRPr lang="en-US"/>
          </a:p>
        </p:txBody>
      </p:sp>
    </p:spTree>
    <p:extLst>
      <p:ext uri="{BB962C8B-B14F-4D97-AF65-F5344CB8AC3E}">
        <p14:creationId xmlns:p14="http://schemas.microsoft.com/office/powerpoint/2010/main" val="320640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AF828-EB6D-71C9-E9EB-684E00D96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09C30-3B77-4EB7-FE64-46311A11A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C5801-1ECD-2A91-E58E-80A60357B63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E700B0-1FE1-5B38-994E-48CCAFED1005}"/>
              </a:ext>
            </a:extLst>
          </p:cNvPr>
          <p:cNvSpPr>
            <a:spLocks noGrp="1"/>
          </p:cNvSpPr>
          <p:nvPr>
            <p:ph type="sldNum" sz="quarter" idx="5"/>
          </p:nvPr>
        </p:nvSpPr>
        <p:spPr/>
        <p:txBody>
          <a:bodyPr/>
          <a:lstStyle/>
          <a:p>
            <a:fld id="{9AE69109-BCD6-49D2-A20D-FD83E7A4AB08}" type="slidenum">
              <a:rPr lang="en-US" smtClean="0"/>
              <a:t>2</a:t>
            </a:fld>
            <a:endParaRPr lang="en-US"/>
          </a:p>
        </p:txBody>
      </p:sp>
    </p:spTree>
    <p:extLst>
      <p:ext uri="{BB962C8B-B14F-4D97-AF65-F5344CB8AC3E}">
        <p14:creationId xmlns:p14="http://schemas.microsoft.com/office/powerpoint/2010/main" val="2371383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4A24D-F515-2673-93DF-B448BDACF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11122-AAD5-F6C8-C066-0B02CBE4B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C74AA-60DC-C685-1E3E-AF2AAFD1E7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17C54F-8356-7B2D-24F5-4ED53DF08150}"/>
              </a:ext>
            </a:extLst>
          </p:cNvPr>
          <p:cNvSpPr>
            <a:spLocks noGrp="1"/>
          </p:cNvSpPr>
          <p:nvPr>
            <p:ph type="sldNum" sz="quarter" idx="5"/>
          </p:nvPr>
        </p:nvSpPr>
        <p:spPr/>
        <p:txBody>
          <a:bodyPr/>
          <a:lstStyle/>
          <a:p>
            <a:fld id="{9AE69109-BCD6-49D2-A20D-FD83E7A4AB08}" type="slidenum">
              <a:rPr lang="en-US" smtClean="0"/>
              <a:t>11</a:t>
            </a:fld>
            <a:endParaRPr lang="en-US"/>
          </a:p>
        </p:txBody>
      </p:sp>
    </p:spTree>
    <p:extLst>
      <p:ext uri="{BB962C8B-B14F-4D97-AF65-F5344CB8AC3E}">
        <p14:creationId xmlns:p14="http://schemas.microsoft.com/office/powerpoint/2010/main" val="310341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2550F-F4AC-A2E0-192E-E148F6042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E0FA2-9164-B99C-A566-5AFDAC74E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62D45-2BE8-BA0F-9AF2-B65A6708C3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4252EB-447E-711B-E2FA-8C6ABE9264E8}"/>
              </a:ext>
            </a:extLst>
          </p:cNvPr>
          <p:cNvSpPr>
            <a:spLocks noGrp="1"/>
          </p:cNvSpPr>
          <p:nvPr>
            <p:ph type="sldNum" sz="quarter" idx="5"/>
          </p:nvPr>
        </p:nvSpPr>
        <p:spPr/>
        <p:txBody>
          <a:bodyPr/>
          <a:lstStyle/>
          <a:p>
            <a:fld id="{9AE69109-BCD6-49D2-A20D-FD83E7A4AB08}" type="slidenum">
              <a:rPr lang="en-US" smtClean="0"/>
              <a:t>12</a:t>
            </a:fld>
            <a:endParaRPr lang="en-US"/>
          </a:p>
        </p:txBody>
      </p:sp>
    </p:spTree>
    <p:extLst>
      <p:ext uri="{BB962C8B-B14F-4D97-AF65-F5344CB8AC3E}">
        <p14:creationId xmlns:p14="http://schemas.microsoft.com/office/powerpoint/2010/main" val="3997902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968D4-9EC6-6D34-EA59-B9CC09514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73753-A3FF-4546-FB39-6D63985AF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127556-5676-05BA-71D4-CB4B59284D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69CE52-BC50-8136-A02B-8DF502FC3A3D}"/>
              </a:ext>
            </a:extLst>
          </p:cNvPr>
          <p:cNvSpPr>
            <a:spLocks noGrp="1"/>
          </p:cNvSpPr>
          <p:nvPr>
            <p:ph type="sldNum" sz="quarter" idx="5"/>
          </p:nvPr>
        </p:nvSpPr>
        <p:spPr/>
        <p:txBody>
          <a:bodyPr/>
          <a:lstStyle/>
          <a:p>
            <a:fld id="{9AE69109-BCD6-49D2-A20D-FD83E7A4AB08}" type="slidenum">
              <a:rPr lang="en-US" smtClean="0"/>
              <a:t>13</a:t>
            </a:fld>
            <a:endParaRPr lang="en-US"/>
          </a:p>
        </p:txBody>
      </p:sp>
    </p:spTree>
    <p:extLst>
      <p:ext uri="{BB962C8B-B14F-4D97-AF65-F5344CB8AC3E}">
        <p14:creationId xmlns:p14="http://schemas.microsoft.com/office/powerpoint/2010/main" val="146649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6F627-C3ED-49A1-B85C-8E18270AC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680D5-E435-3DA5-A50F-944FED4F83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2F519-3DC4-478C-C842-74A9FB8042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4D58C5-2703-846E-0104-99488B1AC343}"/>
              </a:ext>
            </a:extLst>
          </p:cNvPr>
          <p:cNvSpPr>
            <a:spLocks noGrp="1"/>
          </p:cNvSpPr>
          <p:nvPr>
            <p:ph type="sldNum" sz="quarter" idx="5"/>
          </p:nvPr>
        </p:nvSpPr>
        <p:spPr/>
        <p:txBody>
          <a:bodyPr/>
          <a:lstStyle/>
          <a:p>
            <a:fld id="{9AE69109-BCD6-49D2-A20D-FD83E7A4AB08}" type="slidenum">
              <a:rPr lang="en-US" smtClean="0"/>
              <a:t>3</a:t>
            </a:fld>
            <a:endParaRPr lang="en-US"/>
          </a:p>
        </p:txBody>
      </p:sp>
    </p:spTree>
    <p:extLst>
      <p:ext uri="{BB962C8B-B14F-4D97-AF65-F5344CB8AC3E}">
        <p14:creationId xmlns:p14="http://schemas.microsoft.com/office/powerpoint/2010/main" val="275191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DBCF0-216D-7C9F-D6DE-623DC326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E62B1-BE13-09E3-61AC-21A1F08BE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D21B2-2441-D7DF-BA88-593FCBC52F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82E6F9-978F-3244-AFC7-FB579EDA863D}"/>
              </a:ext>
            </a:extLst>
          </p:cNvPr>
          <p:cNvSpPr>
            <a:spLocks noGrp="1"/>
          </p:cNvSpPr>
          <p:nvPr>
            <p:ph type="sldNum" sz="quarter" idx="5"/>
          </p:nvPr>
        </p:nvSpPr>
        <p:spPr/>
        <p:txBody>
          <a:bodyPr/>
          <a:lstStyle/>
          <a:p>
            <a:fld id="{9AE69109-BCD6-49D2-A20D-FD83E7A4AB08}" type="slidenum">
              <a:rPr lang="en-US" smtClean="0"/>
              <a:t>4</a:t>
            </a:fld>
            <a:endParaRPr lang="en-US"/>
          </a:p>
        </p:txBody>
      </p:sp>
    </p:spTree>
    <p:extLst>
      <p:ext uri="{BB962C8B-B14F-4D97-AF65-F5344CB8AC3E}">
        <p14:creationId xmlns:p14="http://schemas.microsoft.com/office/powerpoint/2010/main" val="702258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7982B-B19B-F481-8273-0E3DD2739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17EED-9FE9-2096-4541-D543A020CF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6EBA7-AE75-D942-D8C7-98D49DBB4E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FBE87D-2520-5B46-89D9-50981489098F}"/>
              </a:ext>
            </a:extLst>
          </p:cNvPr>
          <p:cNvSpPr>
            <a:spLocks noGrp="1"/>
          </p:cNvSpPr>
          <p:nvPr>
            <p:ph type="sldNum" sz="quarter" idx="5"/>
          </p:nvPr>
        </p:nvSpPr>
        <p:spPr/>
        <p:txBody>
          <a:bodyPr/>
          <a:lstStyle/>
          <a:p>
            <a:fld id="{9AE69109-BCD6-49D2-A20D-FD83E7A4AB08}" type="slidenum">
              <a:rPr lang="en-US" smtClean="0"/>
              <a:t>5</a:t>
            </a:fld>
            <a:endParaRPr lang="en-US"/>
          </a:p>
        </p:txBody>
      </p:sp>
    </p:spTree>
    <p:extLst>
      <p:ext uri="{BB962C8B-B14F-4D97-AF65-F5344CB8AC3E}">
        <p14:creationId xmlns:p14="http://schemas.microsoft.com/office/powerpoint/2010/main" val="1701789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D8AC4-B57E-CE0E-8758-45324A78E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4AE321-2FAA-B743-39A5-311B55E51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E8929-3270-55F6-EA1A-8F55DB8DFD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BAAB1D-DC8E-ECD3-E00F-457D82016221}"/>
              </a:ext>
            </a:extLst>
          </p:cNvPr>
          <p:cNvSpPr>
            <a:spLocks noGrp="1"/>
          </p:cNvSpPr>
          <p:nvPr>
            <p:ph type="sldNum" sz="quarter" idx="5"/>
          </p:nvPr>
        </p:nvSpPr>
        <p:spPr/>
        <p:txBody>
          <a:bodyPr/>
          <a:lstStyle/>
          <a:p>
            <a:fld id="{9AE69109-BCD6-49D2-A20D-FD83E7A4AB08}" type="slidenum">
              <a:rPr lang="en-US" smtClean="0"/>
              <a:t>6</a:t>
            </a:fld>
            <a:endParaRPr lang="en-US"/>
          </a:p>
        </p:txBody>
      </p:sp>
    </p:spTree>
    <p:extLst>
      <p:ext uri="{BB962C8B-B14F-4D97-AF65-F5344CB8AC3E}">
        <p14:creationId xmlns:p14="http://schemas.microsoft.com/office/powerpoint/2010/main" val="290317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8900-D518-6A8A-F28B-952A939E46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6E767-BFA7-CB48-2421-6372178D2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8E75B-958F-1DEF-6D63-819A90879F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2B0A32-C776-85ED-0C63-6E563D20F963}"/>
              </a:ext>
            </a:extLst>
          </p:cNvPr>
          <p:cNvSpPr>
            <a:spLocks noGrp="1"/>
          </p:cNvSpPr>
          <p:nvPr>
            <p:ph type="sldNum" sz="quarter" idx="5"/>
          </p:nvPr>
        </p:nvSpPr>
        <p:spPr/>
        <p:txBody>
          <a:bodyPr/>
          <a:lstStyle/>
          <a:p>
            <a:fld id="{9AE69109-BCD6-49D2-A20D-FD83E7A4AB08}" type="slidenum">
              <a:rPr lang="en-US" smtClean="0"/>
              <a:t>7</a:t>
            </a:fld>
            <a:endParaRPr lang="en-US"/>
          </a:p>
        </p:txBody>
      </p:sp>
    </p:spTree>
    <p:extLst>
      <p:ext uri="{BB962C8B-B14F-4D97-AF65-F5344CB8AC3E}">
        <p14:creationId xmlns:p14="http://schemas.microsoft.com/office/powerpoint/2010/main" val="2342408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3F502-8177-93DE-255C-AA91F61E0A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BCC65-A281-0E21-382A-DA7DC27E7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36F65-7FAE-9FF6-F612-87AEE747FF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B5F626-5210-2FA8-5C0F-8037648CE0D6}"/>
              </a:ext>
            </a:extLst>
          </p:cNvPr>
          <p:cNvSpPr>
            <a:spLocks noGrp="1"/>
          </p:cNvSpPr>
          <p:nvPr>
            <p:ph type="sldNum" sz="quarter" idx="5"/>
          </p:nvPr>
        </p:nvSpPr>
        <p:spPr/>
        <p:txBody>
          <a:bodyPr/>
          <a:lstStyle/>
          <a:p>
            <a:fld id="{9AE69109-BCD6-49D2-A20D-FD83E7A4AB08}" type="slidenum">
              <a:rPr lang="en-US" smtClean="0"/>
              <a:t>8</a:t>
            </a:fld>
            <a:endParaRPr lang="en-US"/>
          </a:p>
        </p:txBody>
      </p:sp>
    </p:spTree>
    <p:extLst>
      <p:ext uri="{BB962C8B-B14F-4D97-AF65-F5344CB8AC3E}">
        <p14:creationId xmlns:p14="http://schemas.microsoft.com/office/powerpoint/2010/main" val="238778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EE310-67CA-F7E5-B733-A64FB90C0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550C6-CE83-64ED-D0B3-673579430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3EA62-931C-5BA9-456A-EEC7B0BE4B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9F8CCA-D994-EE3D-5670-D7454A128D02}"/>
              </a:ext>
            </a:extLst>
          </p:cNvPr>
          <p:cNvSpPr>
            <a:spLocks noGrp="1"/>
          </p:cNvSpPr>
          <p:nvPr>
            <p:ph type="sldNum" sz="quarter" idx="5"/>
          </p:nvPr>
        </p:nvSpPr>
        <p:spPr/>
        <p:txBody>
          <a:bodyPr/>
          <a:lstStyle/>
          <a:p>
            <a:fld id="{9AE69109-BCD6-49D2-A20D-FD83E7A4AB08}" type="slidenum">
              <a:rPr lang="en-US" smtClean="0"/>
              <a:t>9</a:t>
            </a:fld>
            <a:endParaRPr lang="en-US"/>
          </a:p>
        </p:txBody>
      </p:sp>
    </p:spTree>
    <p:extLst>
      <p:ext uri="{BB962C8B-B14F-4D97-AF65-F5344CB8AC3E}">
        <p14:creationId xmlns:p14="http://schemas.microsoft.com/office/powerpoint/2010/main" val="1289556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0B214-0FB3-1878-16B6-05B9083A6E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64211-7D26-580E-9D01-887FD8EFE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794FA-F3E4-B677-C0B4-FCD7B6F01D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C35B09-78A5-97B6-9894-013B62B5ED2C}"/>
              </a:ext>
            </a:extLst>
          </p:cNvPr>
          <p:cNvSpPr>
            <a:spLocks noGrp="1"/>
          </p:cNvSpPr>
          <p:nvPr>
            <p:ph type="sldNum" sz="quarter" idx="5"/>
          </p:nvPr>
        </p:nvSpPr>
        <p:spPr/>
        <p:txBody>
          <a:bodyPr/>
          <a:lstStyle/>
          <a:p>
            <a:fld id="{9AE69109-BCD6-49D2-A20D-FD83E7A4AB08}" type="slidenum">
              <a:rPr lang="en-US" smtClean="0"/>
              <a:t>10</a:t>
            </a:fld>
            <a:endParaRPr lang="en-US"/>
          </a:p>
        </p:txBody>
      </p:sp>
    </p:spTree>
    <p:extLst>
      <p:ext uri="{BB962C8B-B14F-4D97-AF65-F5344CB8AC3E}">
        <p14:creationId xmlns:p14="http://schemas.microsoft.com/office/powerpoint/2010/main" val="171352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6E2D-1CD8-5C6F-10A0-474C58C9A1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BE9FA2-2931-4174-53A9-A98A38387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1EED96-BAD3-9181-3645-FDCE44FDBD26}"/>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5" name="Footer Placeholder 4">
            <a:extLst>
              <a:ext uri="{FF2B5EF4-FFF2-40B4-BE49-F238E27FC236}">
                <a16:creationId xmlns:a16="http://schemas.microsoft.com/office/drawing/2014/main" id="{D6E1BD0F-309D-CE40-5056-F5E239D27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9FD3A-FA0C-9DD1-76BF-B3A5856E2303}"/>
              </a:ext>
            </a:extLst>
          </p:cNvPr>
          <p:cNvSpPr>
            <a:spLocks noGrp="1"/>
          </p:cNvSpPr>
          <p:nvPr>
            <p:ph type="sldNum" sz="quarter" idx="12"/>
          </p:nvPr>
        </p:nvSpPr>
        <p:spPr/>
        <p:txBody>
          <a:bodyPr/>
          <a:lstStyle/>
          <a:p>
            <a:fld id="{BE3BD522-4C66-4A18-978C-7FAC65508BE6}" type="slidenum">
              <a:rPr lang="en-US" smtClean="0"/>
              <a:t>‹#›</a:t>
            </a:fld>
            <a:endParaRPr lang="en-US"/>
          </a:p>
        </p:txBody>
      </p:sp>
      <p:sp>
        <p:nvSpPr>
          <p:cNvPr id="8" name="Picture Placeholder 7">
            <a:extLst>
              <a:ext uri="{FF2B5EF4-FFF2-40B4-BE49-F238E27FC236}">
                <a16:creationId xmlns:a16="http://schemas.microsoft.com/office/drawing/2014/main" id="{CE5718E7-5084-CF82-C0A8-A1565276AEF0}"/>
              </a:ext>
            </a:extLst>
          </p:cNvPr>
          <p:cNvSpPr>
            <a:spLocks noGrp="1"/>
          </p:cNvSpPr>
          <p:nvPr>
            <p:ph type="pic" sz="quarter" idx="13"/>
          </p:nvPr>
        </p:nvSpPr>
        <p:spPr>
          <a:xfrm>
            <a:off x="5867400" y="486533"/>
            <a:ext cx="5486400" cy="5538857"/>
          </a:xfrm>
          <a:prstGeom prst="ellipse">
            <a:avLst/>
          </a:prstGeom>
        </p:spPr>
        <p:txBody>
          <a:bodyPr/>
          <a:lstStyle/>
          <a:p>
            <a:endParaRPr lang="en-US"/>
          </a:p>
        </p:txBody>
      </p:sp>
    </p:spTree>
    <p:extLst>
      <p:ext uri="{BB962C8B-B14F-4D97-AF65-F5344CB8AC3E}">
        <p14:creationId xmlns:p14="http://schemas.microsoft.com/office/powerpoint/2010/main" val="1178185262"/>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3DE9-4850-07E5-14F2-53FFD262DC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E333FA-3ACA-165C-A60C-2805F892F7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B234E-DB00-4DFB-9EBB-32AEA7E52B9E}"/>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5" name="Footer Placeholder 4">
            <a:extLst>
              <a:ext uri="{FF2B5EF4-FFF2-40B4-BE49-F238E27FC236}">
                <a16:creationId xmlns:a16="http://schemas.microsoft.com/office/drawing/2014/main" id="{13FB8541-2E79-5EFA-EF9B-B519ED522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CD9D5-EFF9-599D-0F21-BC9F492B866C}"/>
              </a:ext>
            </a:extLst>
          </p:cNvPr>
          <p:cNvSpPr>
            <a:spLocks noGrp="1"/>
          </p:cNvSpPr>
          <p:nvPr>
            <p:ph type="sldNum" sz="quarter" idx="12"/>
          </p:nvPr>
        </p:nvSpPr>
        <p:spPr/>
        <p:txBody>
          <a:bodyPr/>
          <a:lstStyle/>
          <a:p>
            <a:fld id="{BE3BD522-4C66-4A18-978C-7FAC65508BE6}" type="slidenum">
              <a:rPr lang="en-US" smtClean="0"/>
              <a:t>‹#›</a:t>
            </a:fld>
            <a:endParaRPr lang="en-US"/>
          </a:p>
        </p:txBody>
      </p:sp>
    </p:spTree>
    <p:extLst>
      <p:ext uri="{BB962C8B-B14F-4D97-AF65-F5344CB8AC3E}">
        <p14:creationId xmlns:p14="http://schemas.microsoft.com/office/powerpoint/2010/main" val="22375198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3105D7-10FB-6EEA-54E2-3820398009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22B2B1-AEC5-A852-F332-1C43AE7DB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1F69B-F701-5130-B1DB-0320F653AF36}"/>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5" name="Footer Placeholder 4">
            <a:extLst>
              <a:ext uri="{FF2B5EF4-FFF2-40B4-BE49-F238E27FC236}">
                <a16:creationId xmlns:a16="http://schemas.microsoft.com/office/drawing/2014/main" id="{D7264979-DAE4-13C1-00B5-6FFB32E4B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1A5C4-91FB-D157-D48F-F842AE271775}"/>
              </a:ext>
            </a:extLst>
          </p:cNvPr>
          <p:cNvSpPr>
            <a:spLocks noGrp="1"/>
          </p:cNvSpPr>
          <p:nvPr>
            <p:ph type="sldNum" sz="quarter" idx="12"/>
          </p:nvPr>
        </p:nvSpPr>
        <p:spPr/>
        <p:txBody>
          <a:bodyPr/>
          <a:lstStyle/>
          <a:p>
            <a:fld id="{BE3BD522-4C66-4A18-978C-7FAC65508BE6}" type="slidenum">
              <a:rPr lang="en-US" smtClean="0"/>
              <a:t>‹#›</a:t>
            </a:fld>
            <a:endParaRPr lang="en-US"/>
          </a:p>
        </p:txBody>
      </p:sp>
    </p:spTree>
    <p:extLst>
      <p:ext uri="{BB962C8B-B14F-4D97-AF65-F5344CB8AC3E}">
        <p14:creationId xmlns:p14="http://schemas.microsoft.com/office/powerpoint/2010/main" val="292023958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343920"/>
      </p:ext>
    </p:extLst>
  </p:cSld>
  <p:clrMapOvr>
    <a:masterClrMapping/>
  </p:clrMapOvr>
  <p:transition spd="slow" advClick="0" advTm="1000">
    <p:push/>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15D7-2D2F-95DD-6B95-BE7F047095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4F42E3-96CA-39EC-78D0-9C932C8325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EF960-67A6-AB57-E2FF-0E7B7EE76AA7}"/>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5" name="Footer Placeholder 4">
            <a:extLst>
              <a:ext uri="{FF2B5EF4-FFF2-40B4-BE49-F238E27FC236}">
                <a16:creationId xmlns:a16="http://schemas.microsoft.com/office/drawing/2014/main" id="{F804F0A9-A160-DC13-2B8A-54854529D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5AB54-4C20-E70F-E7DA-6F880DE39078}"/>
              </a:ext>
            </a:extLst>
          </p:cNvPr>
          <p:cNvSpPr>
            <a:spLocks noGrp="1"/>
          </p:cNvSpPr>
          <p:nvPr>
            <p:ph type="sldNum" sz="quarter" idx="12"/>
          </p:nvPr>
        </p:nvSpPr>
        <p:spPr/>
        <p:txBody>
          <a:bodyPr/>
          <a:lstStyle/>
          <a:p>
            <a:fld id="{BE3BD522-4C66-4A18-978C-7FAC65508BE6}" type="slidenum">
              <a:rPr lang="en-US" smtClean="0"/>
              <a:t>‹#›</a:t>
            </a:fld>
            <a:endParaRPr lang="en-US"/>
          </a:p>
        </p:txBody>
      </p:sp>
    </p:spTree>
    <p:extLst>
      <p:ext uri="{BB962C8B-B14F-4D97-AF65-F5344CB8AC3E}">
        <p14:creationId xmlns:p14="http://schemas.microsoft.com/office/powerpoint/2010/main" val="30948109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7199B-A449-9D38-92CC-94D3CC90A5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06F2AC-AB9C-FD65-FF21-EA90F7CF41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8684B2-A08D-D0B5-E06C-8251F96FE193}"/>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5" name="Footer Placeholder 4">
            <a:extLst>
              <a:ext uri="{FF2B5EF4-FFF2-40B4-BE49-F238E27FC236}">
                <a16:creationId xmlns:a16="http://schemas.microsoft.com/office/drawing/2014/main" id="{87D2833F-8878-42C5-F27B-A15E16650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F7BBF-071B-FB22-5BC2-2397F0D0730F}"/>
              </a:ext>
            </a:extLst>
          </p:cNvPr>
          <p:cNvSpPr>
            <a:spLocks noGrp="1"/>
          </p:cNvSpPr>
          <p:nvPr>
            <p:ph type="sldNum" sz="quarter" idx="12"/>
          </p:nvPr>
        </p:nvSpPr>
        <p:spPr/>
        <p:txBody>
          <a:bodyPr/>
          <a:lstStyle/>
          <a:p>
            <a:fld id="{BE3BD522-4C66-4A18-978C-7FAC65508BE6}" type="slidenum">
              <a:rPr lang="en-US" smtClean="0"/>
              <a:t>‹#›</a:t>
            </a:fld>
            <a:endParaRPr lang="en-US"/>
          </a:p>
        </p:txBody>
      </p:sp>
      <p:sp>
        <p:nvSpPr>
          <p:cNvPr id="14" name="Picture Placeholder 13">
            <a:extLst>
              <a:ext uri="{FF2B5EF4-FFF2-40B4-BE49-F238E27FC236}">
                <a16:creationId xmlns:a16="http://schemas.microsoft.com/office/drawing/2014/main" id="{43A4426D-8D6C-36EF-41B6-4451258536CE}"/>
              </a:ext>
            </a:extLst>
          </p:cNvPr>
          <p:cNvSpPr>
            <a:spLocks noGrp="1"/>
          </p:cNvSpPr>
          <p:nvPr>
            <p:ph type="pic" sz="quarter" idx="13"/>
          </p:nvPr>
        </p:nvSpPr>
        <p:spPr>
          <a:xfrm>
            <a:off x="4741644" y="2710771"/>
            <a:ext cx="2737069" cy="2774950"/>
          </a:xfrm>
          <a:prstGeom prst="ellipse">
            <a:avLst/>
          </a:prstGeom>
        </p:spPr>
        <p:txBody>
          <a:bodyPr/>
          <a:lstStyle/>
          <a:p>
            <a:endParaRPr lang="en-US"/>
          </a:p>
        </p:txBody>
      </p:sp>
    </p:spTree>
    <p:extLst>
      <p:ext uri="{BB962C8B-B14F-4D97-AF65-F5344CB8AC3E}">
        <p14:creationId xmlns:p14="http://schemas.microsoft.com/office/powerpoint/2010/main" val="386644064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B2D9-A8DC-3CEA-3908-1337C93EFC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B9D47-8099-5DCC-18EA-23BD2628BB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2C919C-98FE-0871-558C-9F2AECAB9B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1BB4F5-9564-3FEA-A98C-03C9CD768B8A}"/>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6" name="Footer Placeholder 5">
            <a:extLst>
              <a:ext uri="{FF2B5EF4-FFF2-40B4-BE49-F238E27FC236}">
                <a16:creationId xmlns:a16="http://schemas.microsoft.com/office/drawing/2014/main" id="{573D092A-38E2-DA5F-7600-210932123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70F85-9A2A-B7E0-EA87-700D0C55E527}"/>
              </a:ext>
            </a:extLst>
          </p:cNvPr>
          <p:cNvSpPr>
            <a:spLocks noGrp="1"/>
          </p:cNvSpPr>
          <p:nvPr>
            <p:ph type="sldNum" sz="quarter" idx="12"/>
          </p:nvPr>
        </p:nvSpPr>
        <p:spPr/>
        <p:txBody>
          <a:bodyPr/>
          <a:lstStyle/>
          <a:p>
            <a:fld id="{BE3BD522-4C66-4A18-978C-7FAC65508BE6}" type="slidenum">
              <a:rPr lang="en-US" smtClean="0"/>
              <a:t>‹#›</a:t>
            </a:fld>
            <a:endParaRPr lang="en-US"/>
          </a:p>
        </p:txBody>
      </p:sp>
    </p:spTree>
    <p:extLst>
      <p:ext uri="{BB962C8B-B14F-4D97-AF65-F5344CB8AC3E}">
        <p14:creationId xmlns:p14="http://schemas.microsoft.com/office/powerpoint/2010/main" val="379752517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C5EB-4F96-D7E7-3DCD-A649D49BDD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17F98C-9C54-7910-BC75-B60B3F222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611051-118C-E6BD-2808-36DFF6B655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AC1C23-3AD0-ED6B-9E89-B3C1D10C0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E1C90-321D-7F49-4416-6AC9ABCDF3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9D84BB-710A-2BDE-7AD0-7C513E917722}"/>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8" name="Footer Placeholder 7">
            <a:extLst>
              <a:ext uri="{FF2B5EF4-FFF2-40B4-BE49-F238E27FC236}">
                <a16:creationId xmlns:a16="http://schemas.microsoft.com/office/drawing/2014/main" id="{4316CA0C-95B5-93DB-CF6D-91BA4EE056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C16F70-9D6A-C29D-C15A-80D3392E2564}"/>
              </a:ext>
            </a:extLst>
          </p:cNvPr>
          <p:cNvSpPr>
            <a:spLocks noGrp="1"/>
          </p:cNvSpPr>
          <p:nvPr>
            <p:ph type="sldNum" sz="quarter" idx="12"/>
          </p:nvPr>
        </p:nvSpPr>
        <p:spPr/>
        <p:txBody>
          <a:bodyPr/>
          <a:lstStyle/>
          <a:p>
            <a:fld id="{BE3BD522-4C66-4A18-978C-7FAC65508BE6}" type="slidenum">
              <a:rPr lang="en-US" smtClean="0"/>
              <a:t>‹#›</a:t>
            </a:fld>
            <a:endParaRPr lang="en-US"/>
          </a:p>
        </p:txBody>
      </p:sp>
    </p:spTree>
    <p:extLst>
      <p:ext uri="{BB962C8B-B14F-4D97-AF65-F5344CB8AC3E}">
        <p14:creationId xmlns:p14="http://schemas.microsoft.com/office/powerpoint/2010/main" val="36984189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1B2A8-ACC0-7C10-AE63-19F5FC4D96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23DE0A-EB38-4A91-7AC6-6168DFC3F5AD}"/>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4" name="Footer Placeholder 3">
            <a:extLst>
              <a:ext uri="{FF2B5EF4-FFF2-40B4-BE49-F238E27FC236}">
                <a16:creationId xmlns:a16="http://schemas.microsoft.com/office/drawing/2014/main" id="{C32F2081-F3B1-EF82-F268-E037192067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61F607-3F02-CEA8-16C0-6AA599F5FE9D}"/>
              </a:ext>
            </a:extLst>
          </p:cNvPr>
          <p:cNvSpPr>
            <a:spLocks noGrp="1"/>
          </p:cNvSpPr>
          <p:nvPr>
            <p:ph type="sldNum" sz="quarter" idx="12"/>
          </p:nvPr>
        </p:nvSpPr>
        <p:spPr/>
        <p:txBody>
          <a:bodyPr/>
          <a:lstStyle/>
          <a:p>
            <a:fld id="{BE3BD522-4C66-4A18-978C-7FAC65508BE6}" type="slidenum">
              <a:rPr lang="en-US" smtClean="0"/>
              <a:t>‹#›</a:t>
            </a:fld>
            <a:endParaRPr lang="en-US"/>
          </a:p>
        </p:txBody>
      </p:sp>
    </p:spTree>
    <p:extLst>
      <p:ext uri="{BB962C8B-B14F-4D97-AF65-F5344CB8AC3E}">
        <p14:creationId xmlns:p14="http://schemas.microsoft.com/office/powerpoint/2010/main" val="419547349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17D406-EBD6-8C3A-B488-ECE847149898}"/>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3" name="Footer Placeholder 2">
            <a:extLst>
              <a:ext uri="{FF2B5EF4-FFF2-40B4-BE49-F238E27FC236}">
                <a16:creationId xmlns:a16="http://schemas.microsoft.com/office/drawing/2014/main" id="{73416500-C014-90E6-C119-113A7972E8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BBF20F-8D8C-5B39-98AD-445F7AF2B15F}"/>
              </a:ext>
            </a:extLst>
          </p:cNvPr>
          <p:cNvSpPr>
            <a:spLocks noGrp="1"/>
          </p:cNvSpPr>
          <p:nvPr>
            <p:ph type="sldNum" sz="quarter" idx="12"/>
          </p:nvPr>
        </p:nvSpPr>
        <p:spPr/>
        <p:txBody>
          <a:bodyPr/>
          <a:lstStyle/>
          <a:p>
            <a:fld id="{BE3BD522-4C66-4A18-978C-7FAC65508BE6}" type="slidenum">
              <a:rPr lang="en-US" smtClean="0"/>
              <a:t>‹#›</a:t>
            </a:fld>
            <a:endParaRPr lang="en-US"/>
          </a:p>
        </p:txBody>
      </p:sp>
    </p:spTree>
    <p:extLst>
      <p:ext uri="{BB962C8B-B14F-4D97-AF65-F5344CB8AC3E}">
        <p14:creationId xmlns:p14="http://schemas.microsoft.com/office/powerpoint/2010/main" val="354727527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1C57C-3079-FC7C-8165-DB436A61B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4114B3-AB2C-B976-804A-5328B350A4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DC0A6F-1205-22FC-1954-6F8EDEA37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1B95D1-B520-0BE3-D102-643383578ECD}"/>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6" name="Footer Placeholder 5">
            <a:extLst>
              <a:ext uri="{FF2B5EF4-FFF2-40B4-BE49-F238E27FC236}">
                <a16:creationId xmlns:a16="http://schemas.microsoft.com/office/drawing/2014/main" id="{A22F97EB-D7C8-0DB7-A96C-D40FD627E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5B4822-64AC-D75C-8E28-36B8805545D3}"/>
              </a:ext>
            </a:extLst>
          </p:cNvPr>
          <p:cNvSpPr>
            <a:spLocks noGrp="1"/>
          </p:cNvSpPr>
          <p:nvPr>
            <p:ph type="sldNum" sz="quarter" idx="12"/>
          </p:nvPr>
        </p:nvSpPr>
        <p:spPr/>
        <p:txBody>
          <a:bodyPr/>
          <a:lstStyle/>
          <a:p>
            <a:fld id="{BE3BD522-4C66-4A18-978C-7FAC65508BE6}" type="slidenum">
              <a:rPr lang="en-US" smtClean="0"/>
              <a:t>‹#›</a:t>
            </a:fld>
            <a:endParaRPr lang="en-US"/>
          </a:p>
        </p:txBody>
      </p:sp>
    </p:spTree>
    <p:extLst>
      <p:ext uri="{BB962C8B-B14F-4D97-AF65-F5344CB8AC3E}">
        <p14:creationId xmlns:p14="http://schemas.microsoft.com/office/powerpoint/2010/main" val="218611576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1980-A1C0-B95C-8D7F-41CC04812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015894-4BD5-FA9B-9965-A2CBCA1C26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D10A59-37FB-1E54-4980-BD73468E6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AC017B-A38C-52CC-C140-019646626DD6}"/>
              </a:ext>
            </a:extLst>
          </p:cNvPr>
          <p:cNvSpPr>
            <a:spLocks noGrp="1"/>
          </p:cNvSpPr>
          <p:nvPr>
            <p:ph type="dt" sz="half" idx="10"/>
          </p:nvPr>
        </p:nvSpPr>
        <p:spPr/>
        <p:txBody>
          <a:bodyPr/>
          <a:lstStyle/>
          <a:p>
            <a:fld id="{A7B8E98A-A8BB-49DA-B635-698CDA765B5F}" type="datetimeFigureOut">
              <a:rPr lang="en-US" smtClean="0"/>
              <a:t>8/25/2025</a:t>
            </a:fld>
            <a:endParaRPr lang="en-US"/>
          </a:p>
        </p:txBody>
      </p:sp>
      <p:sp>
        <p:nvSpPr>
          <p:cNvPr id="6" name="Footer Placeholder 5">
            <a:extLst>
              <a:ext uri="{FF2B5EF4-FFF2-40B4-BE49-F238E27FC236}">
                <a16:creationId xmlns:a16="http://schemas.microsoft.com/office/drawing/2014/main" id="{61F04A12-3693-BECD-C478-689F3024FE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FBC515-CD99-3A1A-C35E-A5FD7CF45B73}"/>
              </a:ext>
            </a:extLst>
          </p:cNvPr>
          <p:cNvSpPr>
            <a:spLocks noGrp="1"/>
          </p:cNvSpPr>
          <p:nvPr>
            <p:ph type="sldNum" sz="quarter" idx="12"/>
          </p:nvPr>
        </p:nvSpPr>
        <p:spPr/>
        <p:txBody>
          <a:bodyPr/>
          <a:lstStyle/>
          <a:p>
            <a:fld id="{BE3BD522-4C66-4A18-978C-7FAC65508BE6}" type="slidenum">
              <a:rPr lang="en-US" smtClean="0"/>
              <a:t>‹#›</a:t>
            </a:fld>
            <a:endParaRPr lang="en-US"/>
          </a:p>
        </p:txBody>
      </p:sp>
    </p:spTree>
    <p:extLst>
      <p:ext uri="{BB962C8B-B14F-4D97-AF65-F5344CB8AC3E}">
        <p14:creationId xmlns:p14="http://schemas.microsoft.com/office/powerpoint/2010/main" val="4695408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F84159-CF54-9E87-BD19-79B6330011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5525D8-5252-5DEE-00D5-A52F0521C9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5ECDA-497F-B49B-5DA1-190CABD94A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8E98A-A8BB-49DA-B635-698CDA765B5F}" type="datetimeFigureOut">
              <a:rPr lang="en-US" smtClean="0"/>
              <a:t>8/25/2025</a:t>
            </a:fld>
            <a:endParaRPr lang="en-US"/>
          </a:p>
        </p:txBody>
      </p:sp>
      <p:sp>
        <p:nvSpPr>
          <p:cNvPr id="5" name="Footer Placeholder 4">
            <a:extLst>
              <a:ext uri="{FF2B5EF4-FFF2-40B4-BE49-F238E27FC236}">
                <a16:creationId xmlns:a16="http://schemas.microsoft.com/office/drawing/2014/main" id="{51E96F87-22BC-89B1-90CA-C890CD54EA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F0FEC9-3451-8162-6541-76104E8BDD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BD522-4C66-4A18-978C-7FAC65508BE6}" type="slidenum">
              <a:rPr lang="en-US" smtClean="0"/>
              <a:t>‹#›</a:t>
            </a:fld>
            <a:endParaRPr lang="en-US"/>
          </a:p>
        </p:txBody>
      </p:sp>
      <p:pic>
        <p:nvPicPr>
          <p:cNvPr id="7" name="Picture 6">
            <a:extLst>
              <a:ext uri="{FF2B5EF4-FFF2-40B4-BE49-F238E27FC236}">
                <a16:creationId xmlns:a16="http://schemas.microsoft.com/office/drawing/2014/main" id="{064104B1-B9C2-5BA4-04DF-1BA36CA3BC9F}"/>
              </a:ext>
            </a:extLst>
          </p:cNvPr>
          <p:cNvPicPr>
            <a:picLocks noChangeAspect="1"/>
          </p:cNvPicPr>
          <p:nvPr userDrawn="1"/>
        </p:nvPicPr>
        <p:blipFill rotWithShape="1">
          <a:blip r:embed="rId15">
            <a:duotone>
              <a:schemeClr val="accent1">
                <a:shade val="45000"/>
                <a:satMod val="135000"/>
              </a:schemeClr>
              <a:prstClr val="white"/>
            </a:duotone>
            <a:alphaModFix amt="12000"/>
            <a:extLst>
              <a:ext uri="{28A0092B-C50C-407E-A947-70E740481C1C}">
                <a14:useLocalDpi xmlns:a14="http://schemas.microsoft.com/office/drawing/2010/main" val="0"/>
              </a:ext>
            </a:extLst>
          </a:blip>
          <a:srcRect t="1765" b="1765"/>
          <a:stretch/>
        </p:blipFill>
        <p:spPr>
          <a:xfrm>
            <a:off x="0" y="-1"/>
            <a:ext cx="12265183" cy="6899165"/>
          </a:xfrm>
          <a:prstGeom prst="rect">
            <a:avLst/>
          </a:prstGeom>
        </p:spPr>
      </p:pic>
    </p:spTree>
    <p:extLst>
      <p:ext uri="{BB962C8B-B14F-4D97-AF65-F5344CB8AC3E}">
        <p14:creationId xmlns:p14="http://schemas.microsoft.com/office/powerpoint/2010/main" val="61623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84" userDrawn="1">
          <p15:clr>
            <a:srgbClr val="F26B43"/>
          </p15:clr>
        </p15:guide>
        <p15:guide id="4"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FE1916-BE7C-38D3-5D5E-3DA774DC40EE}"/>
              </a:ext>
            </a:extLst>
          </p:cNvPr>
          <p:cNvPicPr>
            <a:picLocks noChangeAspect="1"/>
          </p:cNvPicPr>
          <p:nvPr/>
        </p:nvPicPr>
        <p:blipFill rotWithShape="1">
          <a:blip r:embed="rId2">
            <a:extLst>
              <a:ext uri="{28A0092B-C50C-407E-A947-70E740481C1C}">
                <a14:useLocalDpi xmlns:a14="http://schemas.microsoft.com/office/drawing/2010/main" val="0"/>
              </a:ext>
            </a:extLst>
          </a:blip>
          <a:srcRect t="7818" b="7818"/>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CB43B840-8A16-91D2-1BB7-BEE9BC99E774}"/>
              </a:ext>
            </a:extLst>
          </p:cNvPr>
          <p:cNvSpPr/>
          <p:nvPr/>
        </p:nvSpPr>
        <p:spPr>
          <a:xfrm>
            <a:off x="0" y="0"/>
            <a:ext cx="12192000" cy="6858000"/>
          </a:xfrm>
          <a:prstGeom prst="rect">
            <a:avLst/>
          </a:prstGeom>
          <a:gradFill flip="none" rotWithShape="1">
            <a:gsLst>
              <a:gs pos="0">
                <a:srgbClr val="5E83AA"/>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FDF2B0-7B40-4E76-F0F1-54699A01CED9}"/>
              </a:ext>
            </a:extLst>
          </p:cNvPr>
          <p:cNvSpPr txBox="1"/>
          <p:nvPr/>
        </p:nvSpPr>
        <p:spPr>
          <a:xfrm>
            <a:off x="533398" y="3667539"/>
            <a:ext cx="5486400" cy="923330"/>
          </a:xfrm>
          <a:prstGeom prst="rect">
            <a:avLst/>
          </a:prstGeom>
          <a:noFill/>
        </p:spPr>
        <p:txBody>
          <a:bodyPr wrap="square" lIns="91440" tIns="45720" rIns="91440" bIns="45720" anchor="t">
            <a:spAutoFit/>
          </a:bodyPr>
          <a:lstStyle/>
          <a:p>
            <a:r>
              <a:rPr lang="it-IT" sz="5400" b="1">
                <a:solidFill>
                  <a:schemeClr val="bg1"/>
                </a:solidFill>
                <a:latin typeface="+mj-lt"/>
                <a:cs typeface="Space Grotesk" pitchFamily="2" charset="0"/>
              </a:rPr>
              <a:t>Governance Deck</a:t>
            </a:r>
          </a:p>
        </p:txBody>
      </p:sp>
      <p:pic>
        <p:nvPicPr>
          <p:cNvPr id="8" name="Picture 7">
            <a:extLst>
              <a:ext uri="{FF2B5EF4-FFF2-40B4-BE49-F238E27FC236}">
                <a16:creationId xmlns:a16="http://schemas.microsoft.com/office/drawing/2014/main" id="{479756F6-F6ED-8FEE-2B62-FCF27C499BE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609600" y="900164"/>
            <a:ext cx="3021496" cy="423746"/>
          </a:xfrm>
          <a:prstGeom prst="rect">
            <a:avLst/>
          </a:prstGeom>
        </p:spPr>
      </p:pic>
      <p:sp>
        <p:nvSpPr>
          <p:cNvPr id="2" name="TextBox 1">
            <a:extLst>
              <a:ext uri="{FF2B5EF4-FFF2-40B4-BE49-F238E27FC236}">
                <a16:creationId xmlns:a16="http://schemas.microsoft.com/office/drawing/2014/main" id="{957B69B2-1158-5F6D-377C-531CC348945F}"/>
              </a:ext>
            </a:extLst>
          </p:cNvPr>
          <p:cNvSpPr txBox="1"/>
          <p:nvPr/>
        </p:nvSpPr>
        <p:spPr>
          <a:xfrm>
            <a:off x="533397" y="4582645"/>
            <a:ext cx="6248400" cy="476042"/>
          </a:xfrm>
          <a:prstGeom prst="rect">
            <a:avLst/>
          </a:prstGeom>
          <a:noFill/>
        </p:spPr>
        <p:txBody>
          <a:bodyPr wrap="square" lIns="91440" tIns="45720" rIns="91440" bIns="45720" anchor="t">
            <a:spAutoFit/>
          </a:bodyPr>
          <a:lstStyle/>
          <a:p>
            <a:r>
              <a:rPr lang="it-IT" sz="2400" b="1">
                <a:solidFill>
                  <a:schemeClr val="bg1"/>
                </a:solidFill>
                <a:latin typeface="+mj-lt"/>
              </a:rPr>
              <a:t>Team Name: </a:t>
            </a:r>
            <a:r>
              <a:rPr lang="it-IT" sz="2400" err="1">
                <a:solidFill>
                  <a:schemeClr val="bg1"/>
                </a:solidFill>
                <a:latin typeface="+mj-lt"/>
              </a:rPr>
              <a:t>askPRU_PRUChat</a:t>
            </a:r>
            <a:r>
              <a:rPr lang="it-IT" sz="2400">
                <a:solidFill>
                  <a:schemeClr val="bg1"/>
                </a:solidFill>
                <a:latin typeface="+mj-lt"/>
              </a:rPr>
              <a:t>, AI Lab, EXO</a:t>
            </a:r>
            <a:endParaRPr lang="it-IT" sz="2400" b="1" err="1">
              <a:solidFill>
                <a:schemeClr val="bg1"/>
              </a:solidFill>
              <a:latin typeface="Oswald"/>
            </a:endParaRPr>
          </a:p>
        </p:txBody>
      </p:sp>
      <p:sp>
        <p:nvSpPr>
          <p:cNvPr id="3" name="TextBox 2">
            <a:extLst>
              <a:ext uri="{FF2B5EF4-FFF2-40B4-BE49-F238E27FC236}">
                <a16:creationId xmlns:a16="http://schemas.microsoft.com/office/drawing/2014/main" id="{347356F2-4D48-6BFD-27EF-BB934B15B737}"/>
              </a:ext>
            </a:extLst>
          </p:cNvPr>
          <p:cNvSpPr txBox="1"/>
          <p:nvPr/>
        </p:nvSpPr>
        <p:spPr>
          <a:xfrm>
            <a:off x="533396" y="4964275"/>
            <a:ext cx="5486400" cy="461665"/>
          </a:xfrm>
          <a:prstGeom prst="rect">
            <a:avLst/>
          </a:prstGeom>
          <a:noFill/>
        </p:spPr>
        <p:txBody>
          <a:bodyPr wrap="square" lIns="91440" tIns="45720" rIns="91440" bIns="45720" anchor="t">
            <a:spAutoFit/>
          </a:bodyPr>
          <a:lstStyle/>
          <a:p>
            <a:r>
              <a:rPr lang="it-IT" sz="2400" b="1" err="1">
                <a:solidFill>
                  <a:schemeClr val="bg1"/>
                </a:solidFill>
                <a:latin typeface="+mj-lt"/>
              </a:rPr>
              <a:t>Presented</a:t>
            </a:r>
            <a:r>
              <a:rPr lang="it-IT" sz="2400" b="1">
                <a:solidFill>
                  <a:schemeClr val="bg1"/>
                </a:solidFill>
                <a:latin typeface="+mj-lt"/>
              </a:rPr>
              <a:t> by: </a:t>
            </a:r>
            <a:r>
              <a:rPr lang="it-IT" sz="2400" b="1" err="1">
                <a:solidFill>
                  <a:schemeClr val="bg1"/>
                </a:solidFill>
                <a:latin typeface="+mj-lt"/>
              </a:rPr>
              <a:t>Smitha</a:t>
            </a:r>
            <a:endParaRPr lang="it-IT" sz="2400" b="1" err="1">
              <a:solidFill>
                <a:schemeClr val="bg1"/>
              </a:solidFill>
              <a:latin typeface="Oswald"/>
            </a:endParaRPr>
          </a:p>
        </p:txBody>
      </p:sp>
      <p:sp>
        <p:nvSpPr>
          <p:cNvPr id="4" name="TextBox 3">
            <a:extLst>
              <a:ext uri="{FF2B5EF4-FFF2-40B4-BE49-F238E27FC236}">
                <a16:creationId xmlns:a16="http://schemas.microsoft.com/office/drawing/2014/main" id="{9743ED32-9E0D-C684-90FA-63E25E4C57BA}"/>
              </a:ext>
            </a:extLst>
          </p:cNvPr>
          <p:cNvSpPr txBox="1"/>
          <p:nvPr/>
        </p:nvSpPr>
        <p:spPr>
          <a:xfrm>
            <a:off x="533397" y="5432170"/>
            <a:ext cx="5486400" cy="461665"/>
          </a:xfrm>
          <a:prstGeom prst="rect">
            <a:avLst/>
          </a:prstGeom>
          <a:noFill/>
        </p:spPr>
        <p:txBody>
          <a:bodyPr wrap="square" lIns="91440" tIns="45720" rIns="91440" bIns="45720" anchor="t">
            <a:spAutoFit/>
          </a:bodyPr>
          <a:lstStyle/>
          <a:p>
            <a:r>
              <a:rPr lang="it-IT" sz="2400" b="1">
                <a:solidFill>
                  <a:schemeClr val="bg1"/>
                </a:solidFill>
                <a:latin typeface="+mj-lt"/>
              </a:rPr>
              <a:t>Date and Time: 25-08-2025</a:t>
            </a:r>
            <a:endParaRPr lang="en-US">
              <a:solidFill>
                <a:schemeClr val="bg1"/>
              </a:solidFill>
            </a:endParaRPr>
          </a:p>
        </p:txBody>
      </p:sp>
      <p:sp>
        <p:nvSpPr>
          <p:cNvPr id="6" name="Slide Number Placeholder 5">
            <a:extLst>
              <a:ext uri="{FF2B5EF4-FFF2-40B4-BE49-F238E27FC236}">
                <a16:creationId xmlns:a16="http://schemas.microsoft.com/office/drawing/2014/main" id="{2E6DB68A-7261-C60B-F3AB-C7E84867575C}"/>
              </a:ext>
            </a:extLst>
          </p:cNvPr>
          <p:cNvSpPr>
            <a:spLocks noGrp="1"/>
          </p:cNvSpPr>
          <p:nvPr>
            <p:ph type="sldNum" sz="quarter" idx="12"/>
          </p:nvPr>
        </p:nvSpPr>
        <p:spPr/>
        <p:txBody>
          <a:bodyPr/>
          <a:lstStyle/>
          <a:p>
            <a:fld id="{BE3BD522-4C66-4A18-978C-7FAC65508BE6}" type="slidenum">
              <a:rPr lang="en-US" smtClean="0"/>
              <a:t>1</a:t>
            </a:fld>
            <a:endParaRPr lang="en-GB"/>
          </a:p>
        </p:txBody>
      </p:sp>
    </p:spTree>
    <p:extLst>
      <p:ext uri="{BB962C8B-B14F-4D97-AF65-F5344CB8AC3E}">
        <p14:creationId xmlns:p14="http://schemas.microsoft.com/office/powerpoint/2010/main" val="3473920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F807-1773-E051-F447-8F1F5DD2C71A}"/>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730BA3E1-3705-335F-BF3A-15876A419716}"/>
              </a:ext>
            </a:extLst>
          </p:cNvPr>
          <p:cNvPicPr>
            <a:picLocks noChangeAspect="1"/>
          </p:cNvPicPr>
          <p:nvPr/>
        </p:nvPicPr>
        <p:blipFill>
          <a:blip r:embed="rId3"/>
          <a:srcRect l="-658" t="65714" r="658" b="-318"/>
          <a:stretch/>
        </p:blipFill>
        <p:spPr>
          <a:xfrm>
            <a:off x="-80213" y="3531"/>
            <a:ext cx="12272223" cy="1459053"/>
          </a:xfrm>
          <a:prstGeom prst="rect">
            <a:avLst/>
          </a:prstGeom>
        </p:spPr>
      </p:pic>
      <p:sp>
        <p:nvSpPr>
          <p:cNvPr id="25" name="Freeform: Shape 24">
            <a:extLst>
              <a:ext uri="{FF2B5EF4-FFF2-40B4-BE49-F238E27FC236}">
                <a16:creationId xmlns:a16="http://schemas.microsoft.com/office/drawing/2014/main" id="{EFD7AF7D-5B68-65DB-816E-38BC9658AC48}"/>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7F483125-A15C-B6A9-6C64-F5D8D5AADC52}"/>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Title 2">
            <a:extLst>
              <a:ext uri="{FF2B5EF4-FFF2-40B4-BE49-F238E27FC236}">
                <a16:creationId xmlns:a16="http://schemas.microsoft.com/office/drawing/2014/main" id="{0F3F88FE-5723-EF1F-5FB0-E819F0CD8C24}"/>
              </a:ext>
            </a:extLst>
          </p:cNvPr>
          <p:cNvSpPr>
            <a:spLocks noGrp="1"/>
          </p:cNvSpPr>
          <p:nvPr>
            <p:ph type="title"/>
          </p:nvPr>
        </p:nvSpPr>
        <p:spPr>
          <a:xfrm>
            <a:off x="509427" y="314610"/>
            <a:ext cx="10515600" cy="1325563"/>
          </a:xfrm>
        </p:spPr>
        <p:txBody>
          <a:bodyPr/>
          <a:lstStyle/>
          <a:p>
            <a:r>
              <a:rPr lang="en-IN" sz="3200">
                <a:solidFill>
                  <a:schemeClr val="bg1"/>
                </a:solidFill>
                <a:latin typeface="Oswald"/>
                <a:ea typeface="+mn-ea"/>
                <a:cs typeface="+mn-cs"/>
              </a:rPr>
              <a:t>Video Santa </a:t>
            </a:r>
            <a:br>
              <a:rPr lang="en-IN" sz="3200">
                <a:solidFill>
                  <a:schemeClr val="bg1"/>
                </a:solidFill>
                <a:latin typeface="Oswald"/>
                <a:ea typeface="+mn-ea"/>
                <a:cs typeface="+mn-cs"/>
              </a:rPr>
            </a:br>
            <a:r>
              <a:rPr lang="en-IN" sz="3200">
                <a:solidFill>
                  <a:schemeClr val="bg1"/>
                </a:solidFill>
                <a:latin typeface="Oswald"/>
                <a:ea typeface="+mn-ea"/>
                <a:cs typeface="+mn-cs"/>
              </a:rPr>
              <a:t>             (01-08-2025 to 13-08-2025)</a:t>
            </a:r>
          </a:p>
          <a:p>
            <a:endParaRPr lang="en-IN" sz="3200">
              <a:solidFill>
                <a:schemeClr val="bg1"/>
              </a:solidFill>
              <a:latin typeface="Oswald"/>
              <a:ea typeface="+mn-ea"/>
              <a:cs typeface="+mn-cs"/>
            </a:endParaRPr>
          </a:p>
        </p:txBody>
      </p:sp>
      <p:sp>
        <p:nvSpPr>
          <p:cNvPr id="4" name="Content Placeholder 3">
            <a:extLst>
              <a:ext uri="{FF2B5EF4-FFF2-40B4-BE49-F238E27FC236}">
                <a16:creationId xmlns:a16="http://schemas.microsoft.com/office/drawing/2014/main" id="{05A0FA79-7EDD-0272-391C-D5D8D593412B}"/>
              </a:ext>
            </a:extLst>
          </p:cNvPr>
          <p:cNvSpPr>
            <a:spLocks noGrp="1"/>
          </p:cNvSpPr>
          <p:nvPr>
            <p:ph idx="1"/>
          </p:nvPr>
        </p:nvSpPr>
        <p:spPr>
          <a:xfrm>
            <a:off x="318499" y="1640173"/>
            <a:ext cx="11035301" cy="4536790"/>
          </a:xfrm>
        </p:spPr>
        <p:txBody>
          <a:bodyPr vert="horz" lIns="91440" tIns="45720" rIns="91440" bIns="45720" rtlCol="0" anchor="t">
            <a:normAutofit/>
          </a:bodyPr>
          <a:lstStyle/>
          <a:p>
            <a:r>
              <a:rPr lang="en-US" sz="1400">
                <a:ea typeface="+mn-lt"/>
                <a:cs typeface="+mn-lt"/>
              </a:rPr>
              <a:t>A cross-platform Flutter application designed to let users upload images and related metadata, which are then processed through AI-powered video generation to create personalized festive videos. The platform leverages Google Cloud Platform (GCP) for seamless backend operations, including:</a:t>
            </a:r>
            <a:endParaRPr lang="en-US" sz="1400"/>
          </a:p>
          <a:p>
            <a:r>
              <a:rPr lang="en-US" sz="1400">
                <a:ea typeface="+mn-lt"/>
                <a:cs typeface="+mn-lt"/>
              </a:rPr>
              <a:t>Secure Authentication for user management.</a:t>
            </a:r>
            <a:endParaRPr lang="en-US" sz="1400"/>
          </a:p>
          <a:p>
            <a:r>
              <a:rPr lang="en-US" sz="1400">
                <a:ea typeface="+mn-lt"/>
                <a:cs typeface="+mn-lt"/>
              </a:rPr>
              <a:t>Scalable Cloud Storage for images, videos, and metadata.</a:t>
            </a:r>
            <a:endParaRPr lang="en-US" sz="1400"/>
          </a:p>
          <a:p>
            <a:r>
              <a:rPr lang="en-US" sz="1400">
                <a:ea typeface="+mn-lt"/>
                <a:cs typeface="+mn-lt"/>
              </a:rPr>
              <a:t>Event-driven Workflows using GCP services for automated processing.</a:t>
            </a:r>
            <a:endParaRPr lang="en-US" sz="1400"/>
          </a:p>
          <a:p>
            <a:r>
              <a:rPr lang="en-US" sz="1400">
                <a:ea typeface="+mn-lt"/>
                <a:cs typeface="+mn-lt"/>
              </a:rPr>
              <a:t>AI Integration for intelligent media generation and personalization.</a:t>
            </a:r>
            <a:endParaRPr lang="en-US" sz="1400"/>
          </a:p>
          <a:p>
            <a:r>
              <a:rPr lang="en-US" sz="1400">
                <a:ea typeface="+mn-lt"/>
                <a:cs typeface="+mn-lt"/>
              </a:rPr>
              <a:t>This architecture ensures high scalability, security, and automation, delivering an engaging, personalized user experience during festive seasons.</a:t>
            </a:r>
            <a:endParaRPr lang="en-US"/>
          </a:p>
          <a:p>
            <a:pPr marL="0"/>
            <a:endParaRPr lang="en-US" sz="1400"/>
          </a:p>
          <a:p>
            <a:pPr marL="0"/>
            <a:endParaRPr lang="en-IN" sz="1400"/>
          </a:p>
        </p:txBody>
      </p:sp>
      <p:sp>
        <p:nvSpPr>
          <p:cNvPr id="2" name="Slide Number Placeholder 1">
            <a:extLst>
              <a:ext uri="{FF2B5EF4-FFF2-40B4-BE49-F238E27FC236}">
                <a16:creationId xmlns:a16="http://schemas.microsoft.com/office/drawing/2014/main" id="{32B6FE0A-2A2E-F058-E79F-6D144D147692}"/>
              </a:ext>
            </a:extLst>
          </p:cNvPr>
          <p:cNvSpPr>
            <a:spLocks noGrp="1"/>
          </p:cNvSpPr>
          <p:nvPr>
            <p:ph type="sldNum" sz="quarter" idx="12"/>
          </p:nvPr>
        </p:nvSpPr>
        <p:spPr/>
        <p:txBody>
          <a:bodyPr/>
          <a:lstStyle/>
          <a:p>
            <a:fld id="{BE3BD522-4C66-4A18-978C-7FAC65508BE6}" type="slidenum">
              <a:rPr lang="en-US" smtClean="0"/>
              <a:t>10</a:t>
            </a:fld>
            <a:endParaRPr lang="en-GB"/>
          </a:p>
        </p:txBody>
      </p:sp>
    </p:spTree>
    <p:extLst>
      <p:ext uri="{BB962C8B-B14F-4D97-AF65-F5344CB8AC3E}">
        <p14:creationId xmlns:p14="http://schemas.microsoft.com/office/powerpoint/2010/main" val="2123777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8B885-DF3D-6DFC-784F-1BF7D91E72FD}"/>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84FC78B7-4444-9425-0310-4B0E61C11C96}"/>
              </a:ext>
            </a:extLst>
          </p:cNvPr>
          <p:cNvPicPr>
            <a:picLocks noChangeAspect="1"/>
          </p:cNvPicPr>
          <p:nvPr/>
        </p:nvPicPr>
        <p:blipFill>
          <a:blip r:embed="rId3"/>
          <a:srcRect l="-658" t="65714" r="658" b="-318"/>
          <a:stretch/>
        </p:blipFill>
        <p:spPr>
          <a:xfrm>
            <a:off x="-80213" y="3531"/>
            <a:ext cx="12272223" cy="1459053"/>
          </a:xfrm>
          <a:prstGeom prst="rect">
            <a:avLst/>
          </a:prstGeom>
        </p:spPr>
      </p:pic>
      <p:sp>
        <p:nvSpPr>
          <p:cNvPr id="25" name="Freeform: Shape 24">
            <a:extLst>
              <a:ext uri="{FF2B5EF4-FFF2-40B4-BE49-F238E27FC236}">
                <a16:creationId xmlns:a16="http://schemas.microsoft.com/office/drawing/2014/main" id="{31AC4C18-F21A-2C03-DBF2-93EC8CF71B01}"/>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DF92438B-9E47-6A2A-1DBA-77F892E0C18E}"/>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Title 2">
            <a:extLst>
              <a:ext uri="{FF2B5EF4-FFF2-40B4-BE49-F238E27FC236}">
                <a16:creationId xmlns:a16="http://schemas.microsoft.com/office/drawing/2014/main" id="{C9BFDE9B-097D-967F-B812-57073BEDE24F}"/>
              </a:ext>
            </a:extLst>
          </p:cNvPr>
          <p:cNvSpPr>
            <a:spLocks noGrp="1"/>
          </p:cNvSpPr>
          <p:nvPr>
            <p:ph type="title"/>
          </p:nvPr>
        </p:nvSpPr>
        <p:spPr>
          <a:xfrm>
            <a:off x="-76200" y="1710"/>
            <a:ext cx="10515600" cy="1325563"/>
          </a:xfrm>
        </p:spPr>
        <p:txBody>
          <a:bodyPr/>
          <a:lstStyle/>
          <a:p>
            <a:r>
              <a:rPr lang="en-IN"/>
              <a:t> </a:t>
            </a:r>
            <a:r>
              <a:rPr lang="en-IN" sz="3200">
                <a:solidFill>
                  <a:schemeClr val="bg1"/>
                </a:solidFill>
                <a:latin typeface="Oswald"/>
                <a:ea typeface="+mn-ea"/>
                <a:cs typeface="+mn-cs"/>
              </a:rPr>
              <a:t> Video Santa </a:t>
            </a:r>
            <a:br>
              <a:rPr lang="en-IN" sz="3200">
                <a:latin typeface="Oswald"/>
                <a:ea typeface="+mn-ea"/>
                <a:cs typeface="+mn-cs"/>
              </a:rPr>
            </a:br>
            <a:r>
              <a:rPr lang="en-IN" sz="3200">
                <a:solidFill>
                  <a:schemeClr val="bg1"/>
                </a:solidFill>
                <a:latin typeface="Oswald"/>
                <a:ea typeface="+mn-ea"/>
                <a:cs typeface="+mn-cs"/>
              </a:rPr>
              <a:t>              (01-08-2025 to 13-08-2025)</a:t>
            </a:r>
          </a:p>
        </p:txBody>
      </p:sp>
      <p:sp>
        <p:nvSpPr>
          <p:cNvPr id="4" name="Content Placeholder 3">
            <a:extLst>
              <a:ext uri="{FF2B5EF4-FFF2-40B4-BE49-F238E27FC236}">
                <a16:creationId xmlns:a16="http://schemas.microsoft.com/office/drawing/2014/main" id="{8C1EDF4B-E5F0-AD5A-1E2C-B7B2268950E5}"/>
              </a:ext>
            </a:extLst>
          </p:cNvPr>
          <p:cNvSpPr>
            <a:spLocks noGrp="1"/>
          </p:cNvSpPr>
          <p:nvPr>
            <p:ph idx="1"/>
          </p:nvPr>
        </p:nvSpPr>
        <p:spPr/>
        <p:txBody>
          <a:bodyPr>
            <a:normAutofit/>
          </a:bodyPr>
          <a:lstStyle/>
          <a:p>
            <a:endParaRPr lang="en-US"/>
          </a:p>
          <a:p>
            <a:endParaRPr lang="en-IN"/>
          </a:p>
        </p:txBody>
      </p:sp>
      <p:sp>
        <p:nvSpPr>
          <p:cNvPr id="2" name="Slide Number Placeholder 1">
            <a:extLst>
              <a:ext uri="{FF2B5EF4-FFF2-40B4-BE49-F238E27FC236}">
                <a16:creationId xmlns:a16="http://schemas.microsoft.com/office/drawing/2014/main" id="{ADA333CB-AA82-84D1-36D3-DAF0BEE2A3C0}"/>
              </a:ext>
            </a:extLst>
          </p:cNvPr>
          <p:cNvSpPr>
            <a:spLocks noGrp="1"/>
          </p:cNvSpPr>
          <p:nvPr>
            <p:ph type="sldNum" sz="quarter" idx="12"/>
          </p:nvPr>
        </p:nvSpPr>
        <p:spPr/>
        <p:txBody>
          <a:bodyPr/>
          <a:lstStyle/>
          <a:p>
            <a:fld id="{BE3BD522-4C66-4A18-978C-7FAC65508BE6}" type="slidenum">
              <a:rPr lang="en-US" smtClean="0"/>
              <a:t>11</a:t>
            </a:fld>
            <a:endParaRPr lang="en-GB"/>
          </a:p>
        </p:txBody>
      </p:sp>
      <p:graphicFrame>
        <p:nvGraphicFramePr>
          <p:cNvPr id="9" name="Table 8">
            <a:extLst>
              <a:ext uri="{FF2B5EF4-FFF2-40B4-BE49-F238E27FC236}">
                <a16:creationId xmlns:a16="http://schemas.microsoft.com/office/drawing/2014/main" id="{8E6D2988-36CD-F086-4A1E-64B83FBB30D3}"/>
              </a:ext>
            </a:extLst>
          </p:cNvPr>
          <p:cNvGraphicFramePr>
            <a:graphicFrameLocks noGrp="1"/>
          </p:cNvGraphicFramePr>
          <p:nvPr>
            <p:extLst>
              <p:ext uri="{D42A27DB-BD31-4B8C-83A1-F6EECF244321}">
                <p14:modId xmlns:p14="http://schemas.microsoft.com/office/powerpoint/2010/main" val="80237139"/>
              </p:ext>
            </p:extLst>
          </p:nvPr>
        </p:nvGraphicFramePr>
        <p:xfrm>
          <a:off x="416943" y="1667773"/>
          <a:ext cx="11321551" cy="4932339"/>
        </p:xfrm>
        <a:graphic>
          <a:graphicData uri="http://schemas.openxmlformats.org/drawingml/2006/table">
            <a:tbl>
              <a:tblPr/>
              <a:tblGrid>
                <a:gridCol w="3090333">
                  <a:extLst>
                    <a:ext uri="{9D8B030D-6E8A-4147-A177-3AD203B41FA5}">
                      <a16:colId xmlns:a16="http://schemas.microsoft.com/office/drawing/2014/main" val="2827730333"/>
                    </a:ext>
                  </a:extLst>
                </a:gridCol>
                <a:gridCol w="4967111">
                  <a:extLst>
                    <a:ext uri="{9D8B030D-6E8A-4147-A177-3AD203B41FA5}">
                      <a16:colId xmlns:a16="http://schemas.microsoft.com/office/drawing/2014/main" val="3063313346"/>
                    </a:ext>
                  </a:extLst>
                </a:gridCol>
                <a:gridCol w="3264107">
                  <a:extLst>
                    <a:ext uri="{9D8B030D-6E8A-4147-A177-3AD203B41FA5}">
                      <a16:colId xmlns:a16="http://schemas.microsoft.com/office/drawing/2014/main" val="3746576693"/>
                    </a:ext>
                  </a:extLst>
                </a:gridCol>
              </a:tblGrid>
              <a:tr h="894455">
                <a:tc>
                  <a:txBody>
                    <a:bodyPr/>
                    <a:lstStyle/>
                    <a:p>
                      <a:pPr algn="l" rtl="0" fontAlgn="base">
                        <a:lnSpc>
                          <a:spcPct val="100000"/>
                        </a:lnSpc>
                        <a:buNone/>
                      </a:pPr>
                      <a:r>
                        <a:rPr lang="en-US" sz="1800" b="1" i="0">
                          <a:solidFill>
                            <a:srgbClr val="000000"/>
                          </a:solidFill>
                          <a:effectLst/>
                          <a:latin typeface="Calibri"/>
                        </a:rPr>
                        <a:t>CURRENT TASK</a:t>
                      </a:r>
                      <a:r>
                        <a:rPr lang="en-US" sz="1800" b="1" i="0">
                          <a:solidFill>
                            <a:srgbClr val="FFFFFF"/>
                          </a:solidFill>
                          <a:effectLst/>
                          <a:latin typeface="Calibri"/>
                        </a:rPr>
                        <a:t>​</a:t>
                      </a:r>
                      <a:endParaRPr lang="en-US" b="1" i="0">
                        <a:solidFill>
                          <a:srgbClr val="FFFFFF"/>
                        </a:solidFill>
                        <a:effectLst/>
                        <a:latin typeface="Calibri"/>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ct val="100000"/>
                        </a:lnSpc>
                        <a:buNone/>
                      </a:pPr>
                      <a:r>
                        <a:rPr lang="en-US" sz="2000" b="1" i="0" kern="1200">
                          <a:solidFill>
                            <a:srgbClr val="000000"/>
                          </a:solidFill>
                          <a:effectLst/>
                          <a:latin typeface="Calibri"/>
                          <a:ea typeface="+mn-ea"/>
                          <a:cs typeface="+mn-cs"/>
                        </a:rPr>
                        <a:t>DESCRIPTION</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lvl="0" algn="l">
                        <a:lnSpc>
                          <a:spcPct val="100000"/>
                        </a:lnSpc>
                        <a:buNone/>
                      </a:pPr>
                      <a:r>
                        <a:rPr lang="en-US" sz="2000" b="1" i="0" kern="1200">
                          <a:solidFill>
                            <a:srgbClr val="000000"/>
                          </a:solidFill>
                          <a:effectLst/>
                          <a:latin typeface="Calibri"/>
                          <a:ea typeface="+mn-ea"/>
                          <a:cs typeface="+mn-cs"/>
                        </a:rPr>
                        <a:t>STATUS</a:t>
                      </a:r>
                      <a:endParaRPr lang="en-US"/>
                    </a:p>
                  </a:txBody>
                  <a:tcPr anchor="ctr">
                    <a:lnL w="6350">
                      <a:solidFill>
                        <a:srgbClr val="FFFFFF"/>
                      </a:solidFill>
                    </a:lnL>
                    <a:lnR w="6350">
                      <a:solidFill>
                        <a:srgbClr val="FFFFFF"/>
                      </a:solidFill>
                    </a:lnR>
                    <a:lnT w="6350">
                      <a:solidFill>
                        <a:srgbClr val="FFFFFF"/>
                      </a:solidFill>
                    </a:lnT>
                    <a:lnB w="14389">
                      <a:solidFill>
                        <a:srgbClr val="FFFFFF"/>
                      </a:solidFill>
                    </a:lnB>
                    <a:solidFill>
                      <a:srgbClr val="4472C4"/>
                    </a:solidFill>
                  </a:tcPr>
                </a:tc>
                <a:extLst>
                  <a:ext uri="{0D108BD9-81ED-4DB2-BD59-A6C34878D82A}">
                    <a16:rowId xmlns:a16="http://schemas.microsoft.com/office/drawing/2014/main" val="3543161467"/>
                  </a:ext>
                </a:extLst>
              </a:tr>
              <a:tr h="860702">
                <a:tc>
                  <a:txBody>
                    <a:bodyPr/>
                    <a:lstStyle/>
                    <a:p>
                      <a:pPr lvl="0" algn="l">
                        <a:lnSpc>
                          <a:spcPct val="100000"/>
                        </a:lnSpc>
                        <a:buNone/>
                      </a:pPr>
                      <a:r>
                        <a:rPr lang="en-US" sz="1400" b="0" i="0" u="none" strike="noStrike" kern="1200" noProof="0">
                          <a:solidFill>
                            <a:srgbClr val="000000"/>
                          </a:solidFill>
                        </a:rPr>
                        <a:t>Flutter Initial Setup</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spcBef>
                          <a:spcPts val="0"/>
                        </a:spcBef>
                        <a:spcAft>
                          <a:spcPts val="0"/>
                        </a:spcAft>
                        <a:buNone/>
                      </a:pPr>
                      <a:r>
                        <a:rPr lang="en-US" sz="1400" b="0" i="0" u="none" strike="noStrike" kern="1200" noProof="0">
                          <a:solidFill>
                            <a:srgbClr val="000000"/>
                          </a:solidFill>
                          <a:latin typeface="Montserrat"/>
                        </a:rPr>
                        <a:t>Prepare Flutter development environment.</a:t>
                      </a:r>
                      <a:endParaRPr lang="en-US" b="0"/>
                    </a:p>
                    <a:p>
                      <a:pPr lvl="0" algn="l">
                        <a:lnSpc>
                          <a:spcPct val="100000"/>
                        </a:lnSpc>
                        <a:spcBef>
                          <a:spcPts val="0"/>
                        </a:spcBef>
                        <a:spcAft>
                          <a:spcPts val="0"/>
                        </a:spcAft>
                        <a:buNone/>
                      </a:pPr>
                      <a:r>
                        <a:rPr lang="en-US" sz="1400" b="0" i="0" u="none" strike="noStrike" kern="1200" noProof="0">
                          <a:solidFill>
                            <a:srgbClr val="000000"/>
                          </a:solidFill>
                          <a:latin typeface="Montserrat"/>
                        </a:rPr>
                        <a:t>Install dependencies &amp; configure tools.</a:t>
                      </a:r>
                      <a:endParaRPr lang="en-US" b="0"/>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kern="1200">
                          <a:solidFill>
                            <a:schemeClr val="tx1"/>
                          </a:solidFill>
                          <a:latin typeface="+mn-lt"/>
                          <a:ea typeface="+mn-ea"/>
                          <a:cs typeface="+mn-cs"/>
                        </a:rPr>
                        <a:t>Completed</a:t>
                      </a:r>
                    </a:p>
                  </a:txBody>
                  <a:tcPr anchor="ctr">
                    <a:lnL w="6350">
                      <a:solidFill>
                        <a:srgbClr val="FFFFFF"/>
                      </a:solidFill>
                    </a:lnL>
                    <a:lnR w="6350">
                      <a:solidFill>
                        <a:srgbClr val="FFFFFF"/>
                      </a:solidFill>
                    </a:lnR>
                    <a:lnT w="14389">
                      <a:solidFill>
                        <a:srgbClr val="FFFFFF"/>
                      </a:solidFill>
                    </a:lnT>
                    <a:lnB w="6350">
                      <a:solidFill>
                        <a:srgbClr val="FFFFFF"/>
                      </a:solidFill>
                    </a:lnB>
                    <a:solidFill>
                      <a:srgbClr val="F2F2F2"/>
                    </a:solidFill>
                  </a:tcPr>
                </a:tc>
                <a:extLst>
                  <a:ext uri="{0D108BD9-81ED-4DB2-BD59-A6C34878D82A}">
                    <a16:rowId xmlns:a16="http://schemas.microsoft.com/office/drawing/2014/main" val="2120418036"/>
                  </a:ext>
                </a:extLst>
              </a:tr>
              <a:tr h="860702">
                <a:tc>
                  <a:txBody>
                    <a:bodyPr/>
                    <a:lstStyle/>
                    <a:p>
                      <a:pPr lvl="0" algn="l">
                        <a:lnSpc>
                          <a:spcPct val="100000"/>
                        </a:lnSpc>
                        <a:buNone/>
                      </a:pPr>
                      <a:r>
                        <a:rPr lang="en-US" sz="1400" b="0" i="0" u="none" strike="noStrike" kern="1200" noProof="0">
                          <a:solidFill>
                            <a:srgbClr val="000000"/>
                          </a:solidFill>
                        </a:rPr>
                        <a:t>Skeleton Application</a:t>
                      </a:r>
                      <a:endParaRPr lang="en-US" sz="1400" kern="1200">
                        <a:solidFill>
                          <a:schemeClr val="tx1"/>
                        </a:solidFill>
                        <a:latin typeface="+mn-lt"/>
                        <a:ea typeface="+mn-ea"/>
                        <a:cs typeface="+mn-cs"/>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marL="0" lvl="0" indent="0" algn="l">
                        <a:lnSpc>
                          <a:spcPct val="100000"/>
                        </a:lnSpc>
                        <a:spcBef>
                          <a:spcPts val="0"/>
                        </a:spcBef>
                        <a:spcAft>
                          <a:spcPts val="0"/>
                        </a:spcAft>
                        <a:buNone/>
                      </a:pPr>
                      <a:r>
                        <a:rPr lang="en-US" sz="1400" b="0" i="0" u="none" strike="noStrike" kern="1200" noProof="0">
                          <a:solidFill>
                            <a:srgbClr val="000000"/>
                          </a:solidFill>
                          <a:latin typeface="Montserrat"/>
                        </a:rPr>
                        <a:t>Create base Flutter project. Match layout with existing React application's UI.</a:t>
                      </a:r>
                      <a:endParaRPr lang="en-US"/>
                    </a:p>
                    <a:p>
                      <a:pPr lvl="0" algn="l">
                        <a:lnSpc>
                          <a:spcPct val="100000"/>
                        </a:lnSpc>
                        <a:buNone/>
                      </a:pPr>
                      <a:endParaRPr lang="en-US" sz="1400" b="0" i="0" u="none" strike="noStrike" kern="1200" noProof="0">
                        <a:solidFill>
                          <a:schemeClr val="tx1"/>
                        </a:solidFill>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kern="1200">
                          <a:solidFill>
                            <a:schemeClr val="tx1"/>
                          </a:solidFill>
                          <a:latin typeface="+mn-lt"/>
                          <a:ea typeface="+mn-ea"/>
                          <a:cs typeface="+mn-cs"/>
                        </a:rPr>
                        <a:t>Completed</a:t>
                      </a:r>
                      <a:endParaRPr lang="en-US"/>
                    </a:p>
                  </a:txBody>
                  <a:tcPr anchor="ctr">
                    <a:lnL w="6350">
                      <a:solidFill>
                        <a:srgbClr val="FFFFFF"/>
                      </a:solidFill>
                    </a:lnL>
                    <a:lnR w="6350">
                      <a:solidFill>
                        <a:srgbClr val="FFFFFF"/>
                      </a:solidFill>
                    </a:lnR>
                    <a:lnT w="6350">
                      <a:solidFill>
                        <a:srgbClr val="FFFFFF"/>
                      </a:solidFill>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623786345"/>
                  </a:ext>
                </a:extLst>
              </a:tr>
              <a:tr h="1164478">
                <a:tc>
                  <a:txBody>
                    <a:bodyPr/>
                    <a:lstStyle/>
                    <a:p>
                      <a:pPr lvl="0" algn="l">
                        <a:lnSpc>
                          <a:spcPct val="100000"/>
                        </a:lnSpc>
                        <a:buNone/>
                      </a:pPr>
                      <a:r>
                        <a:rPr lang="en-US" sz="1400" b="0" i="0" u="none" strike="noStrike" kern="1200" noProof="0">
                          <a:solidFill>
                            <a:srgbClr val="000000"/>
                          </a:solidFill>
                        </a:rPr>
                        <a:t>Feature Migration &amp; </a:t>
                      </a:r>
                      <a:r>
                        <a:rPr lang="en-US" sz="1400" b="0" i="0" u="none" strike="noStrike" kern="1200" noProof="0">
                          <a:solidFill>
                            <a:srgbClr val="000000"/>
                          </a:solidFill>
                          <a:latin typeface="Montserrat"/>
                        </a:rPr>
                        <a:t>API Integration</a:t>
                      </a:r>
                      <a:endParaRPr lang="en-US"/>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tc>
                  <a:txBody>
                    <a:bodyPr/>
                    <a:lstStyle/>
                    <a:p>
                      <a:pPr marL="0" lvl="0" indent="0" algn="l">
                        <a:lnSpc>
                          <a:spcPct val="100000"/>
                        </a:lnSpc>
                        <a:spcBef>
                          <a:spcPts val="0"/>
                        </a:spcBef>
                        <a:spcAft>
                          <a:spcPts val="0"/>
                        </a:spcAft>
                        <a:buNone/>
                      </a:pPr>
                      <a:r>
                        <a:rPr lang="en-IN" sz="1400" b="0" i="0" u="none" strike="noStrike" kern="1200" noProof="0">
                          <a:solidFill>
                            <a:srgbClr val="000000"/>
                          </a:solidFill>
                          <a:latin typeface="Montserrat"/>
                        </a:rPr>
                        <a:t>Migrate React project screens to Flutter web application format. Ensure UI parity with React version.</a:t>
                      </a:r>
                      <a:endParaRPr lang="en-IN"/>
                    </a:p>
                    <a:p>
                      <a:pPr marL="0" lvl="0" indent="0" algn="l">
                        <a:lnSpc>
                          <a:spcPct val="100000"/>
                        </a:lnSpc>
                        <a:spcBef>
                          <a:spcPts val="0"/>
                        </a:spcBef>
                        <a:spcAft>
                          <a:spcPts val="0"/>
                        </a:spcAft>
                        <a:buNone/>
                      </a:pPr>
                      <a:r>
                        <a:rPr lang="en-IN" sz="1400" b="0" i="0" u="none" strike="noStrike" kern="1200" noProof="0">
                          <a:solidFill>
                            <a:srgbClr val="000000"/>
                          </a:solidFill>
                          <a:latin typeface="Montserrat"/>
                        </a:rPr>
                        <a:t>Connect Flutter application with Fast API server.</a:t>
                      </a:r>
                      <a:endParaRPr lang="en-IN"/>
                    </a:p>
                    <a:p>
                      <a:pPr marL="0" lvl="0" indent="0" algn="l">
                        <a:lnSpc>
                          <a:spcPct val="100000"/>
                        </a:lnSpc>
                        <a:spcBef>
                          <a:spcPts val="0"/>
                        </a:spcBef>
                        <a:spcAft>
                          <a:spcPts val="0"/>
                        </a:spcAft>
                        <a:buNone/>
                      </a:pPr>
                      <a:r>
                        <a:rPr lang="en-IN" sz="1400" b="0" i="0" u="none" strike="noStrike" kern="1200" noProof="0">
                          <a:solidFill>
                            <a:srgbClr val="000000"/>
                          </a:solidFill>
                          <a:latin typeface="Montserrat"/>
                        </a:rPr>
                        <a:t>Integrate provided Fast API endpoints with UI forms</a:t>
                      </a:r>
                      <a:endParaRPr lang="en-IN"/>
                    </a:p>
                    <a:p>
                      <a:pPr lvl="0" algn="l">
                        <a:lnSpc>
                          <a:spcPct val="100000"/>
                        </a:lnSpc>
                        <a:buNone/>
                      </a:pPr>
                      <a:endParaRPr lang="en-IN" sz="1400" b="0" i="0" u="none" strike="noStrike" kern="1200" noProof="0">
                        <a:solidFill>
                          <a:schemeClr val="tx1"/>
                        </a:solidFill>
                      </a:endParaRP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tc>
                  <a:txBody>
                    <a:bodyPr/>
                    <a:lstStyle/>
                    <a:p>
                      <a:pPr lvl="0" algn="l">
                        <a:lnSpc>
                          <a:spcPct val="100000"/>
                        </a:lnSpc>
                        <a:buNone/>
                      </a:pPr>
                      <a:r>
                        <a:rPr lang="en-US" sz="1400" kern="1200">
                          <a:solidFill>
                            <a:schemeClr val="tx1"/>
                          </a:solidFill>
                          <a:latin typeface="+mn-lt"/>
                          <a:ea typeface="+mn-ea"/>
                          <a:cs typeface="+mn-cs"/>
                        </a:rPr>
                        <a:t>In Progress</a:t>
                      </a:r>
                      <a:endParaRPr lang="en-US"/>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3593320610"/>
                  </a:ext>
                </a:extLst>
              </a:tr>
              <a:tr h="860701">
                <a:tc>
                  <a:txBody>
                    <a:bodyPr/>
                    <a:lstStyle/>
                    <a:p>
                      <a:pPr lvl="0" algn="l">
                        <a:lnSpc>
                          <a:spcPct val="100000"/>
                        </a:lnSpc>
                        <a:buNone/>
                      </a:pPr>
                      <a:r>
                        <a:rPr lang="en-US" sz="1400" kern="1200">
                          <a:solidFill>
                            <a:schemeClr val="tx1"/>
                          </a:solidFill>
                          <a:latin typeface="+mn-lt"/>
                          <a:ea typeface="+mn-ea"/>
                          <a:cs typeface="+mn-cs"/>
                        </a:rPr>
                        <a:t>Deployment</a:t>
                      </a:r>
                      <a:endParaRPr lang="en-US"/>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tc>
                  <a:txBody>
                    <a:bodyPr/>
                    <a:lstStyle/>
                    <a:p>
                      <a:pPr marL="0" lvl="0" indent="0" algn="l">
                        <a:lnSpc>
                          <a:spcPct val="100000"/>
                        </a:lnSpc>
                        <a:spcBef>
                          <a:spcPts val="0"/>
                        </a:spcBef>
                        <a:spcAft>
                          <a:spcPts val="0"/>
                        </a:spcAft>
                        <a:buNone/>
                      </a:pPr>
                      <a:r>
                        <a:rPr lang="en-US" sz="1400" b="0" i="0" u="none" strike="noStrike" kern="1200" noProof="0">
                          <a:solidFill>
                            <a:srgbClr val="000000"/>
                          </a:solidFill>
                          <a:latin typeface="Montserrat"/>
                        </a:rPr>
                        <a:t>Containerize with Docker.</a:t>
                      </a:r>
                      <a:endParaRPr lang="en-US"/>
                    </a:p>
                    <a:p>
                      <a:pPr marL="0" lvl="0" indent="0" algn="l">
                        <a:lnSpc>
                          <a:spcPct val="100000"/>
                        </a:lnSpc>
                        <a:spcBef>
                          <a:spcPts val="0"/>
                        </a:spcBef>
                        <a:spcAft>
                          <a:spcPts val="0"/>
                        </a:spcAft>
                        <a:buNone/>
                      </a:pPr>
                      <a:r>
                        <a:rPr lang="en-US" sz="1400" b="0" i="0" u="none" strike="noStrike" kern="1200" noProof="0">
                          <a:solidFill>
                            <a:srgbClr val="000000"/>
                          </a:solidFill>
                          <a:latin typeface="Montserrat"/>
                        </a:rPr>
                        <a:t>Deploy via Google Cloud Platform (GCP).</a:t>
                      </a:r>
                      <a:endParaRPr lang="en-US"/>
                    </a:p>
                    <a:p>
                      <a:pPr marL="0" lvl="0" indent="0" algn="l">
                        <a:lnSpc>
                          <a:spcPct val="100000"/>
                        </a:lnSpc>
                        <a:spcBef>
                          <a:spcPts val="0"/>
                        </a:spcBef>
                        <a:spcAft>
                          <a:spcPts val="0"/>
                        </a:spcAft>
                        <a:buNone/>
                      </a:pPr>
                      <a:r>
                        <a:rPr lang="en-US" sz="1400" b="0" i="0" u="none" strike="noStrike" kern="1200" noProof="0">
                          <a:solidFill>
                            <a:srgbClr val="000000"/>
                          </a:solidFill>
                          <a:latin typeface="Montserrat"/>
                        </a:rPr>
                        <a:t>Finalize CI/CD pipeline.</a:t>
                      </a:r>
                      <a:endParaRPr lang="en-US"/>
                    </a:p>
                    <a:p>
                      <a:pPr lvl="0" algn="l">
                        <a:lnSpc>
                          <a:spcPct val="100000"/>
                        </a:lnSpc>
                        <a:buNone/>
                      </a:pPr>
                      <a:endParaRPr lang="en-US" sz="1400" b="0" i="0" u="none" strike="noStrike" kern="1200" noProof="0">
                        <a:solidFill>
                          <a:schemeClr val="tx1"/>
                        </a:solidFill>
                      </a:endParaRP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tc>
                  <a:txBody>
                    <a:bodyPr/>
                    <a:lstStyle/>
                    <a:p>
                      <a:pPr lvl="0" algn="l">
                        <a:lnSpc>
                          <a:spcPct val="100000"/>
                        </a:lnSpc>
                        <a:buNone/>
                      </a:pPr>
                      <a:r>
                        <a:rPr lang="en-IN" sz="1400" b="0" i="0" u="none" strike="noStrike" kern="1200" noProof="0">
                          <a:solidFill>
                            <a:schemeClr val="tx1"/>
                          </a:solidFill>
                          <a:latin typeface="Montserrat"/>
                        </a:rPr>
                        <a:t>To do</a:t>
                      </a:r>
                      <a:endParaRPr lang="en-US"/>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95685521"/>
                  </a:ext>
                </a:extLst>
              </a:tr>
            </a:tbl>
          </a:graphicData>
        </a:graphic>
      </p:graphicFrame>
      <p:graphicFrame>
        <p:nvGraphicFramePr>
          <p:cNvPr id="6" name="Table 5">
            <a:extLst>
              <a:ext uri="{FF2B5EF4-FFF2-40B4-BE49-F238E27FC236}">
                <a16:creationId xmlns:a16="http://schemas.microsoft.com/office/drawing/2014/main" id="{1675FC92-74E9-0A42-4ADF-C86310ED0E42}"/>
              </a:ext>
            </a:extLst>
          </p:cNvPr>
          <p:cNvGraphicFramePr>
            <a:graphicFrameLocks noGrp="1"/>
          </p:cNvGraphicFramePr>
          <p:nvPr/>
        </p:nvGraphicFramePr>
        <p:xfrm>
          <a:off x="0" y="3246120"/>
          <a:ext cx="12192000" cy="365760"/>
        </p:xfrm>
        <a:graphic>
          <a:graphicData uri="http://schemas.openxmlformats.org/drawingml/2006/table">
            <a:tbl>
              <a:tblPr bandRow="1">
                <a:tableStyleId>{5C22544A-7EE6-4342-B048-85BDC9FD1C3A}</a:tableStyleId>
              </a:tblPr>
              <a:tblGrid>
                <a:gridCol w="12192000">
                  <a:extLst>
                    <a:ext uri="{9D8B030D-6E8A-4147-A177-3AD203B41FA5}">
                      <a16:colId xmlns:a16="http://schemas.microsoft.com/office/drawing/2014/main" val="2923564811"/>
                    </a:ext>
                  </a:extLst>
                </a:gridCol>
              </a:tblGrid>
              <a:tr h="0">
                <a:tc>
                  <a:txBody>
                    <a:bodyPr/>
                    <a:lstStyle/>
                    <a:p>
                      <a:pPr>
                        <a:buNone/>
                      </a:pPr>
                      <a:endParaRPr lang="en-US"/>
                    </a:p>
                  </a:txBody>
                  <a:tcPr anchor="ctr">
                    <a:lnL>
                      <a:noFill/>
                    </a:lnL>
                    <a:lnR>
                      <a:noFill/>
                    </a:lnR>
                    <a:lnT>
                      <a:noFill/>
                    </a:lnT>
                    <a:lnB>
                      <a:noFill/>
                    </a:lnB>
                    <a:noFill/>
                  </a:tcPr>
                </a:tc>
                <a:extLst>
                  <a:ext uri="{0D108BD9-81ED-4DB2-BD59-A6C34878D82A}">
                    <a16:rowId xmlns:a16="http://schemas.microsoft.com/office/drawing/2014/main" val="1205828870"/>
                  </a:ext>
                </a:extLst>
              </a:tr>
            </a:tbl>
          </a:graphicData>
        </a:graphic>
      </p:graphicFrame>
      <p:graphicFrame>
        <p:nvGraphicFramePr>
          <p:cNvPr id="8" name="Table 7">
            <a:extLst>
              <a:ext uri="{FF2B5EF4-FFF2-40B4-BE49-F238E27FC236}">
                <a16:creationId xmlns:a16="http://schemas.microsoft.com/office/drawing/2014/main" id="{629459E0-6560-D772-5C21-8967B0221979}"/>
              </a:ext>
            </a:extLst>
          </p:cNvPr>
          <p:cNvGraphicFramePr>
            <a:graphicFrameLocks noGrp="1"/>
          </p:cNvGraphicFramePr>
          <p:nvPr>
            <p:extLst>
              <p:ext uri="{D42A27DB-BD31-4B8C-83A1-F6EECF244321}">
                <p14:modId xmlns:p14="http://schemas.microsoft.com/office/powerpoint/2010/main" val="3771807479"/>
              </p:ext>
            </p:extLst>
          </p:nvPr>
        </p:nvGraphicFramePr>
        <p:xfrm>
          <a:off x="0" y="3108960"/>
          <a:ext cx="1844167" cy="3657600"/>
        </p:xfrm>
        <a:graphic>
          <a:graphicData uri="http://schemas.openxmlformats.org/drawingml/2006/table">
            <a:tbl>
              <a:tblPr bandRow="1">
                <a:tableStyleId>{5C22544A-7EE6-4342-B048-85BDC9FD1C3A}</a:tableStyleId>
              </a:tblPr>
              <a:tblGrid>
                <a:gridCol w="1844167">
                  <a:extLst>
                    <a:ext uri="{9D8B030D-6E8A-4147-A177-3AD203B41FA5}">
                      <a16:colId xmlns:a16="http://schemas.microsoft.com/office/drawing/2014/main" val="4012875776"/>
                    </a:ext>
                  </a:extLst>
                </a:gridCol>
              </a:tblGrid>
              <a:tr h="499706">
                <a:tc>
                  <a:txBody>
                    <a:bodyPr/>
                    <a:lstStyle/>
                    <a:p>
                      <a:pPr>
                        <a:buNone/>
                      </a:pPr>
                      <a:r>
                        <a:rPr lang="en-US"/>
                        <a:t>Designed side-by-side comparison between extracted clauses and pre-approved templates. Highlights missing, risky, or non-standard clauses.</a:t>
                      </a:r>
                    </a:p>
                  </a:txBody>
                  <a:tcPr anchor="ctr">
                    <a:lnL>
                      <a:noFill/>
                    </a:lnL>
                    <a:lnR>
                      <a:noFill/>
                    </a:lnR>
                    <a:lnT>
                      <a:noFill/>
                    </a:lnT>
                    <a:lnB>
                      <a:noFill/>
                    </a:lnB>
                    <a:noFill/>
                  </a:tcPr>
                </a:tc>
                <a:extLst>
                  <a:ext uri="{0D108BD9-81ED-4DB2-BD59-A6C34878D82A}">
                    <a16:rowId xmlns:a16="http://schemas.microsoft.com/office/drawing/2014/main" val="159696867"/>
                  </a:ext>
                </a:extLst>
              </a:tr>
            </a:tbl>
          </a:graphicData>
        </a:graphic>
      </p:graphicFrame>
    </p:spTree>
    <p:extLst>
      <p:ext uri="{BB962C8B-B14F-4D97-AF65-F5344CB8AC3E}">
        <p14:creationId xmlns:p14="http://schemas.microsoft.com/office/powerpoint/2010/main" val="212132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9A604-4211-E95D-B853-F01131A47523}"/>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1FFA9BA1-2FF7-9829-5F0F-7BA36F503F60}"/>
              </a:ext>
            </a:extLst>
          </p:cNvPr>
          <p:cNvPicPr>
            <a:picLocks noChangeAspect="1"/>
          </p:cNvPicPr>
          <p:nvPr/>
        </p:nvPicPr>
        <p:blipFill>
          <a:blip r:embed="rId3"/>
          <a:srcRect l="-658" t="65714" r="658" b="-318"/>
          <a:stretch/>
        </p:blipFill>
        <p:spPr>
          <a:xfrm>
            <a:off x="-80213" y="3531"/>
            <a:ext cx="12272223" cy="1459053"/>
          </a:xfrm>
          <a:prstGeom prst="rect">
            <a:avLst/>
          </a:prstGeom>
        </p:spPr>
      </p:pic>
      <p:sp>
        <p:nvSpPr>
          <p:cNvPr id="25" name="Freeform: Shape 24">
            <a:extLst>
              <a:ext uri="{FF2B5EF4-FFF2-40B4-BE49-F238E27FC236}">
                <a16:creationId xmlns:a16="http://schemas.microsoft.com/office/drawing/2014/main" id="{7448026C-7D1E-419B-0F85-A343042E3869}"/>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EAB7F4AA-F198-D7C5-A39D-3BB217466B8C}"/>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Title 2">
            <a:extLst>
              <a:ext uri="{FF2B5EF4-FFF2-40B4-BE49-F238E27FC236}">
                <a16:creationId xmlns:a16="http://schemas.microsoft.com/office/drawing/2014/main" id="{283AF8FD-48D6-4A56-1614-BB466256412E}"/>
              </a:ext>
            </a:extLst>
          </p:cNvPr>
          <p:cNvSpPr>
            <a:spLocks noGrp="1"/>
          </p:cNvSpPr>
          <p:nvPr>
            <p:ph type="title"/>
          </p:nvPr>
        </p:nvSpPr>
        <p:spPr>
          <a:xfrm>
            <a:off x="509427" y="314610"/>
            <a:ext cx="10515600" cy="1325563"/>
          </a:xfrm>
        </p:spPr>
        <p:txBody>
          <a:bodyPr/>
          <a:lstStyle/>
          <a:p>
            <a:r>
              <a:rPr lang="en-US" sz="3000" b="1">
                <a:solidFill>
                  <a:schemeClr val="bg1"/>
                </a:solidFill>
                <a:latin typeface="Aptos"/>
                <a:ea typeface="+mn-ea"/>
                <a:cs typeface="+mn-cs"/>
              </a:rPr>
              <a:t>Contract Administration Tool</a:t>
            </a:r>
            <a:br>
              <a:rPr lang="en-US" sz="3200" b="1">
                <a:latin typeface="Oswald"/>
                <a:ea typeface="+mn-ea"/>
                <a:cs typeface="+mn-cs"/>
              </a:rPr>
            </a:br>
            <a:r>
              <a:rPr lang="en-US" sz="3200" b="1">
                <a:solidFill>
                  <a:schemeClr val="bg1"/>
                </a:solidFill>
                <a:latin typeface="Oswald"/>
                <a:ea typeface="+mn-ea"/>
                <a:cs typeface="+mn-cs"/>
              </a:rPr>
              <a:t>    (14-08-2025 to 31-08-2025) </a:t>
            </a:r>
            <a:endParaRPr lang="en-US">
              <a:solidFill>
                <a:schemeClr val="bg1"/>
              </a:solidFill>
              <a:ea typeface="+mn-ea"/>
              <a:cs typeface="+mn-cs"/>
            </a:endParaRPr>
          </a:p>
        </p:txBody>
      </p:sp>
      <p:sp>
        <p:nvSpPr>
          <p:cNvPr id="2" name="Slide Number Placeholder 1">
            <a:extLst>
              <a:ext uri="{FF2B5EF4-FFF2-40B4-BE49-F238E27FC236}">
                <a16:creationId xmlns:a16="http://schemas.microsoft.com/office/drawing/2014/main" id="{EDA06DFA-8C0D-C47D-05A2-58A665BA1556}"/>
              </a:ext>
            </a:extLst>
          </p:cNvPr>
          <p:cNvSpPr>
            <a:spLocks noGrp="1"/>
          </p:cNvSpPr>
          <p:nvPr>
            <p:ph type="sldNum" sz="quarter" idx="12"/>
          </p:nvPr>
        </p:nvSpPr>
        <p:spPr/>
        <p:txBody>
          <a:bodyPr/>
          <a:lstStyle/>
          <a:p>
            <a:fld id="{BE3BD522-4C66-4A18-978C-7FAC65508BE6}" type="slidenum">
              <a:rPr lang="en-US" smtClean="0"/>
              <a:t>12</a:t>
            </a:fld>
            <a:endParaRPr lang="en-GB"/>
          </a:p>
        </p:txBody>
      </p:sp>
      <p:graphicFrame>
        <p:nvGraphicFramePr>
          <p:cNvPr id="12" name="Table 11">
            <a:extLst>
              <a:ext uri="{FF2B5EF4-FFF2-40B4-BE49-F238E27FC236}">
                <a16:creationId xmlns:a16="http://schemas.microsoft.com/office/drawing/2014/main" id="{0FBAB12C-F44E-D501-EC0F-B4978AF05C13}"/>
              </a:ext>
            </a:extLst>
          </p:cNvPr>
          <p:cNvGraphicFramePr>
            <a:graphicFrameLocks noGrp="1"/>
          </p:cNvGraphicFramePr>
          <p:nvPr>
            <p:extLst>
              <p:ext uri="{D42A27DB-BD31-4B8C-83A1-F6EECF244321}">
                <p14:modId xmlns:p14="http://schemas.microsoft.com/office/powerpoint/2010/main" val="669422578"/>
              </p:ext>
            </p:extLst>
          </p:nvPr>
        </p:nvGraphicFramePr>
        <p:xfrm>
          <a:off x="261696" y="1616363"/>
          <a:ext cx="11556440" cy="3430314"/>
        </p:xfrm>
        <a:graphic>
          <a:graphicData uri="http://schemas.openxmlformats.org/drawingml/2006/table">
            <a:tbl>
              <a:tblPr bandRow="1">
                <a:tableStyleId>{5C22544A-7EE6-4342-B048-85BDC9FD1C3A}</a:tableStyleId>
              </a:tblPr>
              <a:tblGrid>
                <a:gridCol w="5778220">
                  <a:extLst>
                    <a:ext uri="{9D8B030D-6E8A-4147-A177-3AD203B41FA5}">
                      <a16:colId xmlns:a16="http://schemas.microsoft.com/office/drawing/2014/main" val="2201122834"/>
                    </a:ext>
                  </a:extLst>
                </a:gridCol>
                <a:gridCol w="5778220">
                  <a:extLst>
                    <a:ext uri="{9D8B030D-6E8A-4147-A177-3AD203B41FA5}">
                      <a16:colId xmlns:a16="http://schemas.microsoft.com/office/drawing/2014/main" val="1020088802"/>
                    </a:ext>
                  </a:extLst>
                </a:gridCol>
              </a:tblGrid>
              <a:tr h="676060">
                <a:tc>
                  <a:txBody>
                    <a:bodyPr/>
                    <a:lstStyle/>
                    <a:p>
                      <a:pPr algn="l" fontAlgn="t" latinLnBrk="0">
                        <a:buNone/>
                      </a:pPr>
                      <a:r>
                        <a:rPr lang="en-US" b="1">
                          <a:effectLst/>
                        </a:rPr>
                        <a:t>Task</a:t>
                      </a:r>
                    </a:p>
                  </a:txBody>
                  <a:tcPr marL="76200" marR="76200" marT="76200" marB="76200">
                    <a:lnL w="9525" cap="flat" cmpd="sng" algn="ctr">
                      <a:solidFill>
                        <a:srgbClr val="E05FEB"/>
                      </a:solidFill>
                      <a:prstDash val="solid"/>
                      <a:round/>
                      <a:headEnd type="none" w="med" len="med"/>
                      <a:tailEnd type="none" w="med" len="med"/>
                    </a:lnL>
                    <a:lnR w="9525" cap="flat" cmpd="sng" algn="ctr">
                      <a:solidFill>
                        <a:srgbClr val="605DEB"/>
                      </a:solidFill>
                      <a:prstDash val="solid"/>
                      <a:round/>
                      <a:headEnd type="none" w="med" len="med"/>
                      <a:tailEnd type="none" w="med" len="med"/>
                    </a:lnR>
                    <a:lnT w="9525" cap="flat" cmpd="sng" algn="ctr">
                      <a:solidFill>
                        <a:srgbClr val="E05FEB"/>
                      </a:solidFill>
                      <a:prstDash val="solid"/>
                      <a:round/>
                      <a:headEnd type="none" w="med" len="med"/>
                      <a:tailEnd type="none" w="med" len="med"/>
                    </a:lnT>
                    <a:lnB w="9525" cap="flat" cmpd="sng" algn="ctr">
                      <a:solidFill>
                        <a:srgbClr val="E072EB"/>
                      </a:solidFill>
                      <a:prstDash val="solid"/>
                      <a:round/>
                      <a:headEnd type="none" w="med" len="med"/>
                      <a:tailEnd type="none" w="med" len="med"/>
                    </a:lnB>
                    <a:noFill/>
                  </a:tcPr>
                </a:tc>
                <a:tc>
                  <a:txBody>
                    <a:bodyPr/>
                    <a:lstStyle/>
                    <a:p>
                      <a:pPr algn="l" fontAlgn="t" latinLnBrk="0">
                        <a:buNone/>
                      </a:pPr>
                      <a:r>
                        <a:rPr lang="en-US" b="1">
                          <a:effectLst/>
                        </a:rPr>
                        <a:t>Description</a:t>
                      </a:r>
                    </a:p>
                    <a:p>
                      <a:pPr lvl="0" algn="l">
                        <a:buNone/>
                      </a:pPr>
                      <a:endParaRPr lang="en-US" b="1">
                        <a:effectLst/>
                      </a:endParaRPr>
                    </a:p>
                  </a:txBody>
                  <a:tcPr marL="76200" marR="76200" marT="76200" marB="76200">
                    <a:lnL w="9525" cap="flat" cmpd="sng" algn="ctr">
                      <a:solidFill>
                        <a:srgbClr val="605DEB"/>
                      </a:solidFill>
                      <a:prstDash val="solid"/>
                      <a:round/>
                      <a:headEnd type="none" w="med" len="med"/>
                      <a:tailEnd type="none" w="med" len="med"/>
                    </a:lnL>
                    <a:lnR w="9525" cap="flat" cmpd="sng" algn="ctr">
                      <a:solidFill>
                        <a:srgbClr val="605DEB"/>
                      </a:solidFill>
                      <a:prstDash val="solid"/>
                      <a:round/>
                      <a:headEnd type="none" w="med" len="med"/>
                      <a:tailEnd type="none" w="med" len="med"/>
                    </a:lnR>
                    <a:lnT w="9525" cap="flat" cmpd="sng" algn="ctr">
                      <a:solidFill>
                        <a:srgbClr val="605DEB"/>
                      </a:solidFill>
                      <a:prstDash val="solid"/>
                      <a:round/>
                      <a:headEnd type="none" w="med" len="med"/>
                      <a:tailEnd type="none" w="med" len="med"/>
                    </a:lnT>
                    <a:lnB w="9525" cap="flat" cmpd="sng" algn="ctr">
                      <a:solidFill>
                        <a:srgbClr val="E083E9"/>
                      </a:solidFill>
                      <a:prstDash val="solid"/>
                      <a:round/>
                      <a:headEnd type="none" w="med" len="med"/>
                      <a:tailEnd type="none" w="med" len="med"/>
                    </a:lnB>
                    <a:noFill/>
                  </a:tcPr>
                </a:tc>
                <a:extLst>
                  <a:ext uri="{0D108BD9-81ED-4DB2-BD59-A6C34878D82A}">
                    <a16:rowId xmlns:a16="http://schemas.microsoft.com/office/drawing/2014/main" val="2541384512"/>
                  </a:ext>
                </a:extLst>
              </a:tr>
              <a:tr h="1364637">
                <a:tc>
                  <a:txBody>
                    <a:bodyPr/>
                    <a:lstStyle/>
                    <a:p>
                      <a:pPr lvl="0" algn="l">
                        <a:lnSpc>
                          <a:spcPct val="100000"/>
                        </a:lnSpc>
                        <a:spcBef>
                          <a:spcPts val="0"/>
                        </a:spcBef>
                        <a:spcAft>
                          <a:spcPts val="0"/>
                        </a:spcAft>
                        <a:buNone/>
                      </a:pPr>
                      <a:r>
                        <a:rPr lang="en-US" b="1"/>
                        <a:t>1. Contract Chunking &amp; Embedding Pipeline</a:t>
                      </a:r>
                      <a:endParaRPr lang="en-US"/>
                    </a:p>
                    <a:p>
                      <a:pPr lvl="0" algn="l">
                        <a:lnSpc>
                          <a:spcPct val="100000"/>
                        </a:lnSpc>
                        <a:spcBef>
                          <a:spcPts val="0"/>
                        </a:spcBef>
                        <a:spcAft>
                          <a:spcPts val="0"/>
                        </a:spcAft>
                        <a:buNone/>
                      </a:pPr>
                      <a:endParaRPr lang="en-US" sz="1800" b="0" i="0" u="none" strike="noStrike" noProof="0">
                        <a:solidFill>
                          <a:srgbClr val="000000"/>
                        </a:solidFill>
                        <a:latin typeface="Montserrat"/>
                      </a:endParaRPr>
                    </a:p>
                    <a:p>
                      <a:pPr lvl="0" algn="l">
                        <a:lnSpc>
                          <a:spcPct val="100000"/>
                        </a:lnSpc>
                        <a:spcBef>
                          <a:spcPts val="0"/>
                        </a:spcBef>
                        <a:spcAft>
                          <a:spcPts val="0"/>
                        </a:spcAft>
                        <a:buNone/>
                      </a:pPr>
                      <a:endParaRPr lang="en-US" b="1">
                        <a:effectLst/>
                      </a:endParaRPr>
                    </a:p>
                  </a:txBody>
                  <a:tcPr marL="76200" marR="76200" anchor="ctr">
                    <a:lnL w="9525" cap="flat" cmpd="sng" algn="ctr">
                      <a:solidFill>
                        <a:srgbClr val="E072EB"/>
                      </a:solidFill>
                      <a:prstDash val="solid"/>
                      <a:round/>
                      <a:headEnd type="none" w="med" len="med"/>
                      <a:tailEnd type="none" w="med" len="med"/>
                    </a:lnL>
                    <a:lnR w="9525" cap="flat" cmpd="sng" algn="ctr">
                      <a:solidFill>
                        <a:srgbClr val="E083E9"/>
                      </a:solidFill>
                      <a:prstDash val="solid"/>
                      <a:round/>
                      <a:headEnd type="none" w="med" len="med"/>
                      <a:tailEnd type="none" w="med" len="med"/>
                    </a:lnR>
                    <a:lnT w="9525" cap="flat" cmpd="sng" algn="ctr">
                      <a:solidFill>
                        <a:srgbClr val="E072EB"/>
                      </a:solidFill>
                      <a:prstDash val="solid"/>
                      <a:round/>
                      <a:headEnd type="none" w="med" len="med"/>
                      <a:tailEnd type="none" w="med" len="med"/>
                    </a:lnT>
                    <a:lnB w="9525" cap="flat" cmpd="sng" algn="ctr">
                      <a:solidFill>
                        <a:srgbClr val="E072EB"/>
                      </a:solidFill>
                      <a:prstDash val="solid"/>
                      <a:round/>
                      <a:headEnd type="none" w="med" len="med"/>
                      <a:tailEnd type="none" w="med" len="med"/>
                    </a:lnB>
                    <a:noFill/>
                  </a:tcPr>
                </a:tc>
                <a:tc>
                  <a:txBody>
                    <a:bodyPr/>
                    <a:lstStyle/>
                    <a:p>
                      <a:pPr lvl="0">
                        <a:buNone/>
                      </a:pPr>
                      <a:r>
                        <a:rPr lang="en-US" sz="1800" b="0" i="0" u="none" strike="noStrike" noProof="0">
                          <a:solidFill>
                            <a:srgbClr val="000000"/>
                          </a:solidFill>
                          <a:effectLst/>
                          <a:latin typeface="Montserrat"/>
                        </a:rPr>
                        <a:t>Implemented chunking logic and embedding generation for large contracts. Stored embeddings in </a:t>
                      </a:r>
                      <a:r>
                        <a:rPr lang="en-US" sz="1800" b="1" i="0" u="none" strike="noStrike" noProof="0" err="1">
                          <a:solidFill>
                            <a:srgbClr val="000000"/>
                          </a:solidFill>
                          <a:effectLst/>
                          <a:latin typeface="Montserrat"/>
                        </a:rPr>
                        <a:t>ChromaDB</a:t>
                      </a:r>
                      <a:r>
                        <a:rPr lang="en-US" sz="1800" b="0" i="0" u="none" strike="noStrike" noProof="0">
                          <a:solidFill>
                            <a:srgbClr val="000000"/>
                          </a:solidFill>
                          <a:effectLst/>
                          <a:latin typeface="Montserrat"/>
                        </a:rPr>
                        <a:t> for semantic search and retrieval.</a:t>
                      </a:r>
                      <a:endParaRPr lang="en-US"/>
                    </a:p>
                  </a:txBody>
                  <a:tcPr marL="76200" marR="76200" anchor="ctr">
                    <a:lnL w="9525" cap="flat" cmpd="sng" algn="ctr">
                      <a:solidFill>
                        <a:srgbClr val="E083E9"/>
                      </a:solidFill>
                      <a:prstDash val="solid"/>
                      <a:round/>
                      <a:headEnd type="none" w="med" len="med"/>
                      <a:tailEnd type="none" w="med" len="med"/>
                    </a:lnL>
                    <a:lnR w="9525" cap="flat" cmpd="sng" algn="ctr">
                      <a:solidFill>
                        <a:srgbClr val="E083E9"/>
                      </a:solidFill>
                      <a:prstDash val="solid"/>
                      <a:round/>
                      <a:headEnd type="none" w="med" len="med"/>
                      <a:tailEnd type="none" w="med" len="med"/>
                    </a:lnR>
                    <a:lnT w="9525" cap="flat" cmpd="sng" algn="ctr">
                      <a:solidFill>
                        <a:srgbClr val="E083E9"/>
                      </a:solidFill>
                      <a:prstDash val="solid"/>
                      <a:round/>
                      <a:headEnd type="none" w="med" len="med"/>
                      <a:tailEnd type="none" w="med" len="med"/>
                    </a:lnT>
                    <a:lnB w="9525" cap="flat" cmpd="sng" algn="ctr">
                      <a:solidFill>
                        <a:srgbClr val="E083E9"/>
                      </a:solidFill>
                      <a:prstDash val="solid"/>
                      <a:round/>
                      <a:headEnd type="none" w="med" len="med"/>
                      <a:tailEnd type="none" w="med" len="med"/>
                    </a:lnB>
                    <a:noFill/>
                  </a:tcPr>
                </a:tc>
                <a:extLst>
                  <a:ext uri="{0D108BD9-81ED-4DB2-BD59-A6C34878D82A}">
                    <a16:rowId xmlns:a16="http://schemas.microsoft.com/office/drawing/2014/main" val="3515497656"/>
                  </a:ext>
                </a:extLst>
              </a:tr>
              <a:tr h="1364637">
                <a:tc>
                  <a:txBody>
                    <a:bodyPr/>
                    <a:lstStyle/>
                    <a:p>
                      <a:pPr lvl="0" algn="l">
                        <a:lnSpc>
                          <a:spcPct val="100000"/>
                        </a:lnSpc>
                        <a:spcBef>
                          <a:spcPts val="0"/>
                        </a:spcBef>
                        <a:spcAft>
                          <a:spcPts val="0"/>
                        </a:spcAft>
                        <a:buNone/>
                      </a:pPr>
                      <a:endParaRPr lang="en-US" b="1">
                        <a:effectLst/>
                      </a:endParaRPr>
                    </a:p>
                  </a:txBody>
                  <a:tcPr marL="76200" marR="76200" anchor="ctr">
                    <a:lnL w="9524">
                      <a:solidFill>
                        <a:srgbClr val="E072EB"/>
                      </a:solidFill>
                    </a:lnL>
                    <a:lnR w="9524">
                      <a:solidFill>
                        <a:srgbClr val="E083E9"/>
                      </a:solidFill>
                    </a:lnR>
                    <a:lnT w="9525" cap="flat" cmpd="sng" algn="ctr">
                      <a:solidFill>
                        <a:srgbClr val="E072EB"/>
                      </a:solidFill>
                      <a:prstDash val="solid"/>
                      <a:round/>
                      <a:headEnd type="none" w="med" len="med"/>
                      <a:tailEnd type="none" w="med" len="med"/>
                    </a:lnT>
                    <a:lnB w="9524" cap="flat" cmpd="sng" algn="ctr">
                      <a:solidFill>
                        <a:srgbClr val="E072EB"/>
                      </a:solidFill>
                      <a:prstDash val="solid"/>
                      <a:round/>
                      <a:headEnd type="none" w="med" len="med"/>
                      <a:tailEnd type="none" w="med" len="med"/>
                    </a:lnB>
                    <a:noFill/>
                  </a:tcPr>
                </a:tc>
                <a:tc>
                  <a:txBody>
                    <a:bodyPr/>
                    <a:lstStyle/>
                    <a:p>
                      <a:pPr lvl="0">
                        <a:buNone/>
                      </a:pPr>
                      <a:endParaRPr lang="en-US" sz="1800" b="0" i="0" u="none" strike="noStrike" noProof="0">
                        <a:solidFill>
                          <a:srgbClr val="000000"/>
                        </a:solidFill>
                        <a:effectLst/>
                        <a:latin typeface="Montserrat"/>
                      </a:endParaRPr>
                    </a:p>
                  </a:txBody>
                  <a:tcPr marL="76200" marR="76200" anchor="ctr">
                    <a:lnL w="9524">
                      <a:solidFill>
                        <a:srgbClr val="E083E9"/>
                      </a:solidFill>
                    </a:lnL>
                    <a:lnR w="9524">
                      <a:solidFill>
                        <a:srgbClr val="E083E9"/>
                      </a:solidFill>
                    </a:lnR>
                    <a:lnT w="9525" cap="flat" cmpd="sng" algn="ctr">
                      <a:solidFill>
                        <a:srgbClr val="E083E9"/>
                      </a:solidFill>
                      <a:prstDash val="solid"/>
                      <a:round/>
                      <a:headEnd type="none" w="med" len="med"/>
                      <a:tailEnd type="none" w="med" len="med"/>
                    </a:lnT>
                    <a:lnB w="9524" cap="flat" cmpd="sng" algn="ctr">
                      <a:solidFill>
                        <a:srgbClr val="E083E9"/>
                      </a:solidFill>
                      <a:prstDash val="solid"/>
                      <a:round/>
                      <a:headEnd type="none" w="med" len="med"/>
                      <a:tailEnd type="none" w="med" len="med"/>
                    </a:lnB>
                    <a:noFill/>
                  </a:tcPr>
                </a:tc>
                <a:extLst>
                  <a:ext uri="{0D108BD9-81ED-4DB2-BD59-A6C34878D82A}">
                    <a16:rowId xmlns:a16="http://schemas.microsoft.com/office/drawing/2014/main" val="2529684532"/>
                  </a:ext>
                </a:extLst>
              </a:tr>
            </a:tbl>
          </a:graphicData>
        </a:graphic>
      </p:graphicFrame>
    </p:spTree>
    <p:extLst>
      <p:ext uri="{BB962C8B-B14F-4D97-AF65-F5344CB8AC3E}">
        <p14:creationId xmlns:p14="http://schemas.microsoft.com/office/powerpoint/2010/main" val="3507418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49B80-7379-7ED2-7324-F807D35D5D91}"/>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23558155-28AC-4227-8F77-83901BB335F1}"/>
              </a:ext>
            </a:extLst>
          </p:cNvPr>
          <p:cNvPicPr>
            <a:picLocks noChangeAspect="1"/>
          </p:cNvPicPr>
          <p:nvPr/>
        </p:nvPicPr>
        <p:blipFill>
          <a:blip r:embed="rId3"/>
          <a:srcRect l="-658" t="65714" r="658" b="-318"/>
          <a:stretch/>
        </p:blipFill>
        <p:spPr>
          <a:xfrm>
            <a:off x="-80213" y="3531"/>
            <a:ext cx="12272223" cy="1459053"/>
          </a:xfrm>
          <a:prstGeom prst="rect">
            <a:avLst/>
          </a:prstGeom>
        </p:spPr>
      </p:pic>
      <p:sp>
        <p:nvSpPr>
          <p:cNvPr id="25" name="Freeform: Shape 24">
            <a:extLst>
              <a:ext uri="{FF2B5EF4-FFF2-40B4-BE49-F238E27FC236}">
                <a16:creationId xmlns:a16="http://schemas.microsoft.com/office/drawing/2014/main" id="{37A3E781-DC59-31AD-26BD-4417A4B6A5B0}"/>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683999E2-F347-E85E-C461-D6B46BD0E47A}"/>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Title 2">
            <a:extLst>
              <a:ext uri="{FF2B5EF4-FFF2-40B4-BE49-F238E27FC236}">
                <a16:creationId xmlns:a16="http://schemas.microsoft.com/office/drawing/2014/main" id="{682C03C3-64A4-1F6A-22F8-61AE150BF793}"/>
              </a:ext>
            </a:extLst>
          </p:cNvPr>
          <p:cNvSpPr>
            <a:spLocks noGrp="1"/>
          </p:cNvSpPr>
          <p:nvPr>
            <p:ph type="title"/>
          </p:nvPr>
        </p:nvSpPr>
        <p:spPr>
          <a:xfrm>
            <a:off x="509427" y="314610"/>
            <a:ext cx="10515600" cy="1325563"/>
          </a:xfrm>
        </p:spPr>
        <p:txBody>
          <a:bodyPr>
            <a:normAutofit/>
          </a:bodyPr>
          <a:lstStyle/>
          <a:p>
            <a:r>
              <a:rPr lang="en-US" sz="3300" b="1">
                <a:solidFill>
                  <a:schemeClr val="bg1"/>
                </a:solidFill>
                <a:latin typeface="Aptos"/>
                <a:ea typeface="+mn-ea"/>
                <a:cs typeface="+mn-cs"/>
              </a:rPr>
              <a:t>Contract Administration Tool</a:t>
            </a:r>
            <a:br>
              <a:rPr lang="en-US" sz="3300" b="1">
                <a:solidFill>
                  <a:schemeClr val="bg1"/>
                </a:solidFill>
                <a:latin typeface="Aptos"/>
                <a:ea typeface="+mn-ea"/>
                <a:cs typeface="+mn-cs"/>
              </a:rPr>
            </a:br>
            <a:r>
              <a:rPr lang="en-US" sz="3300" b="1">
                <a:solidFill>
                  <a:schemeClr val="bg1"/>
                </a:solidFill>
                <a:latin typeface="Aptos"/>
                <a:ea typeface="+mn-ea"/>
                <a:cs typeface="+mn-cs"/>
              </a:rPr>
              <a:t>    (14-08-2025 to 31-08-2025) </a:t>
            </a:r>
            <a:endParaRPr lang="en-US" sz="3300">
              <a:solidFill>
                <a:schemeClr val="bg1"/>
              </a:solidFill>
              <a:latin typeface="Aptos"/>
              <a:ea typeface="+mn-ea"/>
              <a:cs typeface="+mn-cs"/>
            </a:endParaRPr>
          </a:p>
          <a:p>
            <a:endParaRPr lang="en-US" sz="3200" b="1">
              <a:solidFill>
                <a:schemeClr val="bg1"/>
              </a:solidFill>
              <a:latin typeface="Oswald"/>
              <a:ea typeface="+mn-ea"/>
              <a:cs typeface="+mn-cs"/>
            </a:endParaRPr>
          </a:p>
          <a:p>
            <a:endParaRPr lang="en-US">
              <a:solidFill>
                <a:schemeClr val="bg1"/>
              </a:solidFill>
              <a:ea typeface="+mn-ea"/>
              <a:cs typeface="+mn-cs"/>
            </a:endParaRPr>
          </a:p>
        </p:txBody>
      </p:sp>
      <p:sp>
        <p:nvSpPr>
          <p:cNvPr id="2" name="Slide Number Placeholder 1">
            <a:extLst>
              <a:ext uri="{FF2B5EF4-FFF2-40B4-BE49-F238E27FC236}">
                <a16:creationId xmlns:a16="http://schemas.microsoft.com/office/drawing/2014/main" id="{6A2485C8-70BD-6ECB-CD83-D14406D747A4}"/>
              </a:ext>
            </a:extLst>
          </p:cNvPr>
          <p:cNvSpPr>
            <a:spLocks noGrp="1"/>
          </p:cNvSpPr>
          <p:nvPr>
            <p:ph type="sldNum" sz="quarter" idx="12"/>
          </p:nvPr>
        </p:nvSpPr>
        <p:spPr/>
        <p:txBody>
          <a:bodyPr/>
          <a:lstStyle/>
          <a:p>
            <a:fld id="{BE3BD522-4C66-4A18-978C-7FAC65508BE6}" type="slidenum">
              <a:rPr lang="en-US" smtClean="0"/>
              <a:t>13</a:t>
            </a:fld>
            <a:endParaRPr lang="en-GB"/>
          </a:p>
        </p:txBody>
      </p:sp>
      <p:graphicFrame>
        <p:nvGraphicFramePr>
          <p:cNvPr id="5" name="Table 4">
            <a:extLst>
              <a:ext uri="{FF2B5EF4-FFF2-40B4-BE49-F238E27FC236}">
                <a16:creationId xmlns:a16="http://schemas.microsoft.com/office/drawing/2014/main" id="{114A868A-D8E4-E289-BA1C-D9591B9F0199}"/>
              </a:ext>
            </a:extLst>
          </p:cNvPr>
          <p:cNvGraphicFramePr>
            <a:graphicFrameLocks noGrp="1"/>
          </p:cNvGraphicFramePr>
          <p:nvPr>
            <p:extLst>
              <p:ext uri="{D42A27DB-BD31-4B8C-83A1-F6EECF244321}">
                <p14:modId xmlns:p14="http://schemas.microsoft.com/office/powerpoint/2010/main" val="3732680507"/>
              </p:ext>
            </p:extLst>
          </p:nvPr>
        </p:nvGraphicFramePr>
        <p:xfrm>
          <a:off x="330969" y="1647151"/>
          <a:ext cx="11633336" cy="5081824"/>
        </p:xfrm>
        <a:graphic>
          <a:graphicData uri="http://schemas.openxmlformats.org/drawingml/2006/table">
            <a:tbl>
              <a:tblPr bandRow="1">
                <a:tableStyleId>{5C22544A-7EE6-4342-B048-85BDC9FD1C3A}</a:tableStyleId>
              </a:tblPr>
              <a:tblGrid>
                <a:gridCol w="5816668">
                  <a:extLst>
                    <a:ext uri="{9D8B030D-6E8A-4147-A177-3AD203B41FA5}">
                      <a16:colId xmlns:a16="http://schemas.microsoft.com/office/drawing/2014/main" val="2584007450"/>
                    </a:ext>
                  </a:extLst>
                </a:gridCol>
                <a:gridCol w="5816668">
                  <a:extLst>
                    <a:ext uri="{9D8B030D-6E8A-4147-A177-3AD203B41FA5}">
                      <a16:colId xmlns:a16="http://schemas.microsoft.com/office/drawing/2014/main" val="1757210279"/>
                    </a:ext>
                  </a:extLst>
                </a:gridCol>
              </a:tblGrid>
              <a:tr h="1619338">
                <a:tc>
                  <a:txBody>
                    <a:bodyPr/>
                    <a:lstStyle/>
                    <a:p>
                      <a:pPr fontAlgn="base" latinLnBrk="0">
                        <a:buNone/>
                      </a:pPr>
                      <a:r>
                        <a:rPr lang="en-US" b="1">
                          <a:effectLst/>
                        </a:rPr>
                        <a:t>4. AI-Powered Cohort Dashboard &amp; LLM-Driven Insights</a:t>
                      </a:r>
                    </a:p>
                  </a:txBody>
                  <a:tcPr marL="76200" marR="76200" anchor="ctr">
                    <a:lnL w="9525" cap="flat" cmpd="sng" algn="ctr">
                      <a:solidFill>
                        <a:srgbClr val="E055EA"/>
                      </a:solidFill>
                      <a:prstDash val="solid"/>
                      <a:round/>
                      <a:headEnd type="none" w="med" len="med"/>
                      <a:tailEnd type="none" w="med" len="med"/>
                    </a:lnL>
                    <a:lnR w="9525" cap="flat" cmpd="sng" algn="ctr">
                      <a:solidFill>
                        <a:srgbClr val="E053EA"/>
                      </a:solidFill>
                      <a:prstDash val="solid"/>
                      <a:round/>
                      <a:headEnd type="none" w="med" len="med"/>
                      <a:tailEnd type="none" w="med" len="med"/>
                    </a:lnR>
                    <a:lnT w="9525" cap="flat" cmpd="sng" algn="ctr">
                      <a:solidFill>
                        <a:srgbClr val="E055EA"/>
                      </a:solidFill>
                      <a:prstDash val="solid"/>
                      <a:round/>
                      <a:headEnd type="none" w="med" len="med"/>
                      <a:tailEnd type="none" w="med" len="med"/>
                    </a:lnT>
                    <a:lnB w="9525" cap="flat" cmpd="sng" algn="ctr">
                      <a:solidFill>
                        <a:srgbClr val="206AEA"/>
                      </a:solidFill>
                      <a:prstDash val="solid"/>
                      <a:round/>
                      <a:headEnd type="none" w="med" len="med"/>
                      <a:tailEnd type="none" w="med" len="med"/>
                    </a:lnB>
                    <a:noFill/>
                  </a:tcPr>
                </a:tc>
                <a:tc>
                  <a:txBody>
                    <a:bodyPr/>
                    <a:lstStyle/>
                    <a:p>
                      <a:pPr fontAlgn="base" latinLnBrk="0">
                        <a:buNone/>
                      </a:pPr>
                      <a:r>
                        <a:rPr lang="en-US">
                          <a:effectLst/>
                        </a:rPr>
                        <a:t>Built interactive cohort-based dashboards, integrating real-time LLM-generated summaries and action recommendations for donor segments, churn risks, and reactivation groups.</a:t>
                      </a:r>
                    </a:p>
                  </a:txBody>
                  <a:tcPr marL="76200" marR="76200" anchor="ctr">
                    <a:lnL w="9525" cap="flat" cmpd="sng" algn="ctr">
                      <a:solidFill>
                        <a:srgbClr val="E053EA"/>
                      </a:solidFill>
                      <a:prstDash val="solid"/>
                      <a:round/>
                      <a:headEnd type="none" w="med" len="med"/>
                      <a:tailEnd type="none" w="med" len="med"/>
                    </a:lnL>
                    <a:lnR w="9525" cap="flat" cmpd="sng" algn="ctr">
                      <a:solidFill>
                        <a:srgbClr val="E053EA"/>
                      </a:solidFill>
                      <a:prstDash val="solid"/>
                      <a:round/>
                      <a:headEnd type="none" w="med" len="med"/>
                      <a:tailEnd type="none" w="med" len="med"/>
                    </a:lnR>
                    <a:lnT w="9525" cap="flat" cmpd="sng" algn="ctr">
                      <a:solidFill>
                        <a:srgbClr val="E053EA"/>
                      </a:solidFill>
                      <a:prstDash val="solid"/>
                      <a:round/>
                      <a:headEnd type="none" w="med" len="med"/>
                      <a:tailEnd type="none" w="med" len="med"/>
                    </a:lnT>
                    <a:lnB w="9525" cap="flat" cmpd="sng" algn="ctr">
                      <a:solidFill>
                        <a:srgbClr val="2063EA"/>
                      </a:solidFill>
                      <a:prstDash val="solid"/>
                      <a:round/>
                      <a:headEnd type="none" w="med" len="med"/>
                      <a:tailEnd type="none" w="med" len="med"/>
                    </a:lnB>
                    <a:noFill/>
                  </a:tcPr>
                </a:tc>
                <a:extLst>
                  <a:ext uri="{0D108BD9-81ED-4DB2-BD59-A6C34878D82A}">
                    <a16:rowId xmlns:a16="http://schemas.microsoft.com/office/drawing/2014/main" val="2197714888"/>
                  </a:ext>
                </a:extLst>
              </a:tr>
              <a:tr h="1619338">
                <a:tc>
                  <a:txBody>
                    <a:bodyPr/>
                    <a:lstStyle/>
                    <a:p>
                      <a:pPr fontAlgn="base" latinLnBrk="0">
                        <a:buNone/>
                      </a:pPr>
                      <a:r>
                        <a:rPr lang="en-US" b="1">
                          <a:effectLst/>
                        </a:rPr>
                        <a:t>5. Automated Emotional/Uplift Detection (Lifting Hands Circle Cohort)</a:t>
                      </a:r>
                    </a:p>
                  </a:txBody>
                  <a:tcPr marL="76200" marR="76200" anchor="ctr">
                    <a:lnL w="9525" cap="flat" cmpd="sng" algn="ctr">
                      <a:solidFill>
                        <a:srgbClr val="206AEA"/>
                      </a:solidFill>
                      <a:prstDash val="solid"/>
                      <a:round/>
                      <a:headEnd type="none" w="med" len="med"/>
                      <a:tailEnd type="none" w="med" len="med"/>
                    </a:lnL>
                    <a:lnR w="9525" cap="flat" cmpd="sng" algn="ctr">
                      <a:solidFill>
                        <a:srgbClr val="2063EA"/>
                      </a:solidFill>
                      <a:prstDash val="solid"/>
                      <a:round/>
                      <a:headEnd type="none" w="med" len="med"/>
                      <a:tailEnd type="none" w="med" len="med"/>
                    </a:lnR>
                    <a:lnT w="9525" cap="flat" cmpd="sng" algn="ctr">
                      <a:solidFill>
                        <a:srgbClr val="206AEA"/>
                      </a:solidFill>
                      <a:prstDash val="solid"/>
                      <a:round/>
                      <a:headEnd type="none" w="med" len="med"/>
                      <a:tailEnd type="none" w="med" len="med"/>
                    </a:lnT>
                    <a:lnB w="9525" cap="flat" cmpd="sng" algn="ctr">
                      <a:solidFill>
                        <a:srgbClr val="6063EA"/>
                      </a:solidFill>
                      <a:prstDash val="solid"/>
                      <a:round/>
                      <a:headEnd type="none" w="med" len="med"/>
                      <a:tailEnd type="none" w="med" len="med"/>
                    </a:lnB>
                    <a:noFill/>
                  </a:tcPr>
                </a:tc>
                <a:tc>
                  <a:txBody>
                    <a:bodyPr/>
                    <a:lstStyle/>
                    <a:p>
                      <a:pPr fontAlgn="base" latinLnBrk="0">
                        <a:buNone/>
                      </a:pPr>
                      <a:r>
                        <a:rPr lang="en-US">
                          <a:effectLst/>
                        </a:rPr>
                        <a:t>Finalized detection pipeline for emotionally in-need members by clustering behavioral/sentiment features and auto-tagging cohort membership for outreach and support.</a:t>
                      </a:r>
                    </a:p>
                  </a:txBody>
                  <a:tcPr marL="76200" marR="76200" anchor="ctr">
                    <a:lnL w="9525" cap="flat" cmpd="sng" algn="ctr">
                      <a:solidFill>
                        <a:srgbClr val="2063EA"/>
                      </a:solidFill>
                      <a:prstDash val="solid"/>
                      <a:round/>
                      <a:headEnd type="none" w="med" len="med"/>
                      <a:tailEnd type="none" w="med" len="med"/>
                    </a:lnL>
                    <a:lnR w="9525" cap="flat" cmpd="sng" algn="ctr">
                      <a:solidFill>
                        <a:srgbClr val="2063EA"/>
                      </a:solidFill>
                      <a:prstDash val="solid"/>
                      <a:round/>
                      <a:headEnd type="none" w="med" len="med"/>
                      <a:tailEnd type="none" w="med" len="med"/>
                    </a:lnR>
                    <a:lnT w="9525" cap="flat" cmpd="sng" algn="ctr">
                      <a:solidFill>
                        <a:srgbClr val="2063EA"/>
                      </a:solidFill>
                      <a:prstDash val="solid"/>
                      <a:round/>
                      <a:headEnd type="none" w="med" len="med"/>
                      <a:tailEnd type="none" w="med" len="med"/>
                    </a:lnT>
                    <a:lnB w="9525" cap="flat" cmpd="sng" algn="ctr">
                      <a:solidFill>
                        <a:srgbClr val="207CEA"/>
                      </a:solidFill>
                      <a:prstDash val="solid"/>
                      <a:round/>
                      <a:headEnd type="none" w="med" len="med"/>
                      <a:tailEnd type="none" w="med" len="med"/>
                    </a:lnB>
                    <a:noFill/>
                  </a:tcPr>
                </a:tc>
                <a:extLst>
                  <a:ext uri="{0D108BD9-81ED-4DB2-BD59-A6C34878D82A}">
                    <a16:rowId xmlns:a16="http://schemas.microsoft.com/office/drawing/2014/main" val="3368369261"/>
                  </a:ext>
                </a:extLst>
              </a:tr>
              <a:tr h="1843148">
                <a:tc>
                  <a:txBody>
                    <a:bodyPr/>
                    <a:lstStyle/>
                    <a:p>
                      <a:pPr fontAlgn="base" latinLnBrk="0">
                        <a:buNone/>
                      </a:pPr>
                      <a:r>
                        <a:rPr lang="en-US" b="1">
                          <a:effectLst/>
                        </a:rPr>
                        <a:t>6. Production &amp; Workflow Integration of ML Models</a:t>
                      </a:r>
                    </a:p>
                  </a:txBody>
                  <a:tcPr marL="76200" marR="76200" anchor="ctr">
                    <a:lnL w="9525" cap="flat" cmpd="sng" algn="ctr">
                      <a:solidFill>
                        <a:srgbClr val="6063EA"/>
                      </a:solidFill>
                      <a:prstDash val="solid"/>
                      <a:round/>
                      <a:headEnd type="none" w="med" len="med"/>
                      <a:tailEnd type="none" w="med" len="med"/>
                    </a:lnL>
                    <a:lnR w="9525" cap="flat" cmpd="sng" algn="ctr">
                      <a:solidFill>
                        <a:srgbClr val="207CEA"/>
                      </a:solidFill>
                      <a:prstDash val="solid"/>
                      <a:round/>
                      <a:headEnd type="none" w="med" len="med"/>
                      <a:tailEnd type="none" w="med" len="med"/>
                    </a:lnR>
                    <a:lnT w="9525" cap="flat" cmpd="sng" algn="ctr">
                      <a:solidFill>
                        <a:srgbClr val="6063EA"/>
                      </a:solidFill>
                      <a:prstDash val="solid"/>
                      <a:round/>
                      <a:headEnd type="none" w="med" len="med"/>
                      <a:tailEnd type="none" w="med" len="med"/>
                    </a:lnT>
                    <a:lnB w="9525" cap="flat" cmpd="sng" algn="ctr">
                      <a:solidFill>
                        <a:srgbClr val="6063EA"/>
                      </a:solidFill>
                      <a:prstDash val="solid"/>
                      <a:round/>
                      <a:headEnd type="none" w="med" len="med"/>
                      <a:tailEnd type="none" w="med" len="med"/>
                    </a:lnB>
                    <a:noFill/>
                  </a:tcPr>
                </a:tc>
                <a:tc>
                  <a:txBody>
                    <a:bodyPr/>
                    <a:lstStyle/>
                    <a:p>
                      <a:pPr fontAlgn="base" latinLnBrk="0">
                        <a:buNone/>
                      </a:pPr>
                      <a:r>
                        <a:rPr lang="en-US">
                          <a:effectLst/>
                        </a:rPr>
                        <a:t>Automated daily retraining and batch assignments for engagement/churn/emotional cohorts, ensuring that all dashboards and communication tools reflect up-to-date, data-driven insights for staff.</a:t>
                      </a:r>
                    </a:p>
                  </a:txBody>
                  <a:tcPr marL="76200" marR="76200" anchor="ctr">
                    <a:lnL w="9525" cap="flat" cmpd="sng" algn="ctr">
                      <a:solidFill>
                        <a:srgbClr val="207CEA"/>
                      </a:solidFill>
                      <a:prstDash val="solid"/>
                      <a:round/>
                      <a:headEnd type="none" w="med" len="med"/>
                      <a:tailEnd type="none" w="med" len="med"/>
                    </a:lnL>
                    <a:lnR w="9525" cap="flat" cmpd="sng" algn="ctr">
                      <a:solidFill>
                        <a:srgbClr val="207CEA"/>
                      </a:solidFill>
                      <a:prstDash val="solid"/>
                      <a:round/>
                      <a:headEnd type="none" w="med" len="med"/>
                      <a:tailEnd type="none" w="med" len="med"/>
                    </a:lnR>
                    <a:lnT w="9525" cap="flat" cmpd="sng" algn="ctr">
                      <a:solidFill>
                        <a:srgbClr val="207CEA"/>
                      </a:solidFill>
                      <a:prstDash val="solid"/>
                      <a:round/>
                      <a:headEnd type="none" w="med" len="med"/>
                      <a:tailEnd type="none" w="med" len="med"/>
                    </a:lnT>
                    <a:lnB w="9525" cap="flat" cmpd="sng" algn="ctr">
                      <a:solidFill>
                        <a:srgbClr val="207CEA"/>
                      </a:solidFill>
                      <a:prstDash val="solid"/>
                      <a:round/>
                      <a:headEnd type="none" w="med" len="med"/>
                      <a:tailEnd type="none" w="med" len="med"/>
                    </a:lnB>
                    <a:noFill/>
                  </a:tcPr>
                </a:tc>
                <a:extLst>
                  <a:ext uri="{0D108BD9-81ED-4DB2-BD59-A6C34878D82A}">
                    <a16:rowId xmlns:a16="http://schemas.microsoft.com/office/drawing/2014/main" val="489506483"/>
                  </a:ext>
                </a:extLst>
              </a:tr>
            </a:tbl>
          </a:graphicData>
        </a:graphic>
      </p:graphicFrame>
    </p:spTree>
    <p:extLst>
      <p:ext uri="{BB962C8B-B14F-4D97-AF65-F5344CB8AC3E}">
        <p14:creationId xmlns:p14="http://schemas.microsoft.com/office/powerpoint/2010/main" val="1831281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DBABCF-8E53-E35D-C718-B6A0D4924CB2}"/>
              </a:ext>
            </a:extLst>
          </p:cNvPr>
          <p:cNvPicPr>
            <a:picLocks noChangeAspect="1"/>
          </p:cNvPicPr>
          <p:nvPr/>
        </p:nvPicPr>
        <p:blipFill>
          <a:blip r:embed="rId2">
            <a:extLst>
              <a:ext uri="{28A0092B-C50C-407E-A947-70E740481C1C}">
                <a14:useLocalDpi xmlns:a14="http://schemas.microsoft.com/office/drawing/2010/main" val="0"/>
              </a:ext>
            </a:extLst>
          </a:blip>
          <a:srcRect t="16134" r="7355" b="8979"/>
          <a:stretch/>
        </p:blipFill>
        <p:spPr>
          <a:xfrm>
            <a:off x="0" y="748631"/>
            <a:ext cx="12192000" cy="5355771"/>
          </a:xfrm>
          <a:prstGeom prst="rect">
            <a:avLst/>
          </a:prstGeom>
        </p:spPr>
      </p:pic>
      <p:sp>
        <p:nvSpPr>
          <p:cNvPr id="5" name="Rectangle 4">
            <a:extLst>
              <a:ext uri="{FF2B5EF4-FFF2-40B4-BE49-F238E27FC236}">
                <a16:creationId xmlns:a16="http://schemas.microsoft.com/office/drawing/2014/main" id="{20C82013-2A21-2DDE-3276-613EA423E43C}"/>
              </a:ext>
            </a:extLst>
          </p:cNvPr>
          <p:cNvSpPr/>
          <p:nvPr/>
        </p:nvSpPr>
        <p:spPr>
          <a:xfrm>
            <a:off x="0" y="748632"/>
            <a:ext cx="12192000" cy="5355770"/>
          </a:xfrm>
          <a:prstGeom prst="rect">
            <a:avLst/>
          </a:prstGeom>
          <a:gradFill>
            <a:gsLst>
              <a:gs pos="0">
                <a:srgbClr val="5E83AA"/>
              </a:gs>
              <a:gs pos="100000">
                <a:srgbClr val="5E83AA">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C1E80A-E80F-6307-E8B9-1EDF1F36B979}"/>
              </a:ext>
            </a:extLst>
          </p:cNvPr>
          <p:cNvSpPr txBox="1"/>
          <p:nvPr/>
        </p:nvSpPr>
        <p:spPr>
          <a:xfrm>
            <a:off x="778758" y="2150333"/>
            <a:ext cx="3616779" cy="2554545"/>
          </a:xfrm>
          <a:prstGeom prst="rect">
            <a:avLst/>
          </a:prstGeom>
          <a:noFill/>
        </p:spPr>
        <p:txBody>
          <a:bodyPr wrap="square">
            <a:spAutoFit/>
          </a:bodyPr>
          <a:lstStyle/>
          <a:p>
            <a:r>
              <a:rPr lang="en-US" sz="8000" b="1">
                <a:solidFill>
                  <a:schemeClr val="bg1"/>
                </a:solidFill>
                <a:latin typeface="+mj-lt"/>
                <a:cs typeface="Space Grotesk" pitchFamily="2" charset="0"/>
              </a:rPr>
              <a:t>THANK YOU</a:t>
            </a:r>
          </a:p>
        </p:txBody>
      </p:sp>
      <p:sp>
        <p:nvSpPr>
          <p:cNvPr id="2" name="Slide Number Placeholder 1">
            <a:extLst>
              <a:ext uri="{FF2B5EF4-FFF2-40B4-BE49-F238E27FC236}">
                <a16:creationId xmlns:a16="http://schemas.microsoft.com/office/drawing/2014/main" id="{DF6B2D91-679C-C715-F9D2-D84B14A45491}"/>
              </a:ext>
            </a:extLst>
          </p:cNvPr>
          <p:cNvSpPr>
            <a:spLocks noGrp="1"/>
          </p:cNvSpPr>
          <p:nvPr>
            <p:ph type="sldNum" sz="quarter" idx="12"/>
          </p:nvPr>
        </p:nvSpPr>
        <p:spPr/>
        <p:txBody>
          <a:bodyPr/>
          <a:lstStyle/>
          <a:p>
            <a:fld id="{BE3BD522-4C66-4A18-978C-7FAC65508BE6}" type="slidenum">
              <a:rPr lang="en-US" smtClean="0"/>
              <a:t>14</a:t>
            </a:fld>
            <a:endParaRPr lang="en-GB"/>
          </a:p>
        </p:txBody>
      </p:sp>
    </p:spTree>
    <p:extLst>
      <p:ext uri="{BB962C8B-B14F-4D97-AF65-F5344CB8AC3E}">
        <p14:creationId xmlns:p14="http://schemas.microsoft.com/office/powerpoint/2010/main" val="184720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9BEED-690D-D441-56D5-5A9709E8EE83}"/>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0224476F-C907-30D7-DAB5-DEE01B366259}"/>
              </a:ext>
            </a:extLst>
          </p:cNvPr>
          <p:cNvPicPr>
            <a:picLocks noChangeAspect="1"/>
          </p:cNvPicPr>
          <p:nvPr/>
        </p:nvPicPr>
        <p:blipFill>
          <a:blip r:embed="rId3"/>
          <a:srcRect l="-658" t="65714" r="658" b="-318"/>
          <a:stretch/>
        </p:blipFill>
        <p:spPr>
          <a:xfrm>
            <a:off x="-51460" y="3531"/>
            <a:ext cx="12243468" cy="1459053"/>
          </a:xfrm>
          <a:prstGeom prst="rect">
            <a:avLst/>
          </a:prstGeom>
        </p:spPr>
      </p:pic>
      <p:sp>
        <p:nvSpPr>
          <p:cNvPr id="25" name="Freeform: Shape 24">
            <a:extLst>
              <a:ext uri="{FF2B5EF4-FFF2-40B4-BE49-F238E27FC236}">
                <a16:creationId xmlns:a16="http://schemas.microsoft.com/office/drawing/2014/main" id="{D4879B0B-AD8A-457A-9D81-CF209C9883B5}"/>
              </a:ext>
            </a:extLst>
          </p:cNvPr>
          <p:cNvSpPr/>
          <p:nvPr/>
        </p:nvSpPr>
        <p:spPr>
          <a:xfrm>
            <a:off x="-1" y="0"/>
            <a:ext cx="12815017"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a:p>
        </p:txBody>
      </p:sp>
      <p:pic>
        <p:nvPicPr>
          <p:cNvPr id="45" name="Picture 44">
            <a:extLst>
              <a:ext uri="{FF2B5EF4-FFF2-40B4-BE49-F238E27FC236}">
                <a16:creationId xmlns:a16="http://schemas.microsoft.com/office/drawing/2014/main" id="{1A129419-CD81-DCB7-26F6-73B661AF00E3}"/>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Google Shape;892;p108">
            <a:extLst>
              <a:ext uri="{FF2B5EF4-FFF2-40B4-BE49-F238E27FC236}">
                <a16:creationId xmlns:a16="http://schemas.microsoft.com/office/drawing/2014/main" id="{CF0CADFB-2121-B670-D6A1-A5E4E19C832B}"/>
              </a:ext>
            </a:extLst>
          </p:cNvPr>
          <p:cNvSpPr txBox="1"/>
          <p:nvPr/>
        </p:nvSpPr>
        <p:spPr>
          <a:xfrm>
            <a:off x="403038" y="444056"/>
            <a:ext cx="8549381" cy="561662"/>
          </a:xfrm>
          <a:prstGeom prst="rect">
            <a:avLst/>
          </a:prstGeom>
          <a:noFill/>
          <a:ln>
            <a:noFill/>
          </a:ln>
        </p:spPr>
        <p:txBody>
          <a:bodyPr spcFirstLastPara="1" wrap="square" lIns="68575" tIns="34275" rIns="68575" bIns="34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1"/>
                </a:solidFill>
                <a:latin typeface="Oswald"/>
                <a:sym typeface="Oswald"/>
              </a:rPr>
              <a:t>IDP as a Service [Anandhu H]</a:t>
            </a:r>
            <a:endParaRPr lang="en-US" sz="3200">
              <a:solidFill>
                <a:schemeClr val="bg1"/>
              </a:solidFill>
              <a:latin typeface="Oswald"/>
            </a:endParaRPr>
          </a:p>
        </p:txBody>
      </p:sp>
      <p:sp>
        <p:nvSpPr>
          <p:cNvPr id="5" name="TextBox 4">
            <a:extLst>
              <a:ext uri="{FF2B5EF4-FFF2-40B4-BE49-F238E27FC236}">
                <a16:creationId xmlns:a16="http://schemas.microsoft.com/office/drawing/2014/main" id="{8B673E15-B174-8B11-8C78-59686C9E95A0}"/>
              </a:ext>
            </a:extLst>
          </p:cNvPr>
          <p:cNvSpPr txBox="1"/>
          <p:nvPr/>
        </p:nvSpPr>
        <p:spPr>
          <a:xfrm>
            <a:off x="407242" y="1574494"/>
            <a:ext cx="10825693"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Montserrat"/>
                <a:ea typeface="Calibri"/>
                <a:cs typeface="Calibri"/>
              </a:rPr>
              <a:t>Problem Statement: </a:t>
            </a:r>
            <a:r>
              <a:rPr lang="en-US">
                <a:ea typeface="+mn-lt"/>
                <a:cs typeface="+mn-lt"/>
              </a:rPr>
              <a:t>To develop an Intelligent Document Processing (IDP) service, integrating existing services, for extracting and validating data from Prudential BSN Takaful </a:t>
            </a:r>
            <a:r>
              <a:rPr lang="en-US" err="1">
                <a:ea typeface="+mn-lt"/>
                <a:cs typeface="+mn-lt"/>
              </a:rPr>
              <a:t>Berhad</a:t>
            </a:r>
            <a:r>
              <a:rPr lang="en-US">
                <a:ea typeface="+mn-lt"/>
                <a:cs typeface="+mn-lt"/>
              </a:rPr>
              <a:t> (PBTB) documents, including invoices, forms, medical reports, and identification documents. The solution will leverage </a:t>
            </a:r>
            <a:r>
              <a:rPr lang="en-US" err="1">
                <a:ea typeface="+mn-lt"/>
                <a:cs typeface="+mn-lt"/>
              </a:rPr>
              <a:t>LangGraph</a:t>
            </a:r>
            <a:r>
              <a:rPr lang="en-US">
                <a:ea typeface="+mn-lt"/>
                <a:cs typeface="+mn-lt"/>
              </a:rPr>
              <a:t> to orchestrate multiple AI agents for processing both text-based and image-based PDF documents. Core capabilities of the IDP service include form field extraction, signature detection and extraction, as well as signature comparison for authentication and validation purposes.</a:t>
            </a:r>
            <a:r>
              <a:rPr lang="en-US">
                <a:latin typeface="Montserrat"/>
                <a:ea typeface="Calibri"/>
                <a:cs typeface="Calibri"/>
              </a:rPr>
              <a:t>.</a:t>
            </a:r>
            <a:endParaRPr lang="en-US"/>
          </a:p>
          <a:p>
            <a:endParaRPr lang="en-US"/>
          </a:p>
          <a:p>
            <a:r>
              <a:rPr lang="en-US" b="1"/>
              <a:t>Current Architecture: </a:t>
            </a:r>
          </a:p>
          <a:p>
            <a:pPr marL="285750" indent="-285750">
              <a:buFont typeface="Arial"/>
              <a:buChar char="•"/>
            </a:pPr>
            <a:r>
              <a:rPr lang="en-US" b="1">
                <a:ea typeface="+mn-lt"/>
                <a:cs typeface="+mn-lt"/>
              </a:rPr>
              <a:t>Extraction Agent:</a:t>
            </a:r>
            <a:r>
              <a:rPr lang="en-US">
                <a:ea typeface="+mn-lt"/>
                <a:cs typeface="+mn-lt"/>
              </a:rPr>
              <a:t> Pulls document from the document stores, extracts the content by consuming the APIs.</a:t>
            </a:r>
          </a:p>
          <a:p>
            <a:pPr marL="285750" indent="-285750">
              <a:buFont typeface="Arial"/>
              <a:buChar char="•"/>
            </a:pPr>
            <a:r>
              <a:rPr lang="en-US" b="1">
                <a:ea typeface="+mn-lt"/>
                <a:cs typeface="+mn-lt"/>
              </a:rPr>
              <a:t>Classification Agent: </a:t>
            </a:r>
            <a:r>
              <a:rPr lang="en-US">
                <a:ea typeface="+mn-lt"/>
                <a:cs typeface="+mn-lt"/>
              </a:rPr>
              <a:t>Classifies the document as COA, NF, PAF, SURR, Invoice </a:t>
            </a:r>
            <a:r>
              <a:rPr lang="en-US" err="1">
                <a:ea typeface="+mn-lt"/>
                <a:cs typeface="+mn-lt"/>
              </a:rPr>
              <a:t>etc</a:t>
            </a:r>
            <a:endParaRPr lang="en-US" err="1"/>
          </a:p>
          <a:p>
            <a:pPr marL="285750" indent="-285750">
              <a:buFont typeface="Arial"/>
              <a:buChar char="•"/>
            </a:pPr>
            <a:r>
              <a:rPr lang="en-US" b="1">
                <a:ea typeface="+mn-lt"/>
                <a:cs typeface="+mn-lt"/>
              </a:rPr>
              <a:t>Signature Extraction Agent</a:t>
            </a:r>
            <a:r>
              <a:rPr lang="en-US">
                <a:ea typeface="+mn-lt"/>
                <a:cs typeface="+mn-lt"/>
              </a:rPr>
              <a:t>: Extracts all signatures from the documents.</a:t>
            </a:r>
          </a:p>
          <a:p>
            <a:pPr marL="285750" indent="-285750">
              <a:buFont typeface="Arial"/>
              <a:buChar char="•"/>
            </a:pPr>
            <a:r>
              <a:rPr lang="en-US" b="1">
                <a:ea typeface="+mn-lt"/>
                <a:cs typeface="+mn-lt"/>
              </a:rPr>
              <a:t>Signature Comparison Agent</a:t>
            </a:r>
            <a:r>
              <a:rPr lang="en-US">
                <a:ea typeface="+mn-lt"/>
                <a:cs typeface="+mn-lt"/>
              </a:rPr>
              <a:t>: Compares extracted signatures</a:t>
            </a:r>
          </a:p>
          <a:p>
            <a:pPr marL="285750" indent="-285750">
              <a:buFont typeface="Arial"/>
              <a:buChar char="•"/>
            </a:pPr>
            <a:r>
              <a:rPr lang="en-US" b="1">
                <a:ea typeface="+mn-lt"/>
                <a:cs typeface="+mn-lt"/>
              </a:rPr>
              <a:t>Format Adapter Agent:</a:t>
            </a:r>
            <a:r>
              <a:rPr lang="en-US">
                <a:ea typeface="+mn-lt"/>
                <a:cs typeface="+mn-lt"/>
              </a:rPr>
              <a:t> Formats the output based on the expected format (from input payload) or based on the classification.</a:t>
            </a:r>
          </a:p>
          <a:p>
            <a:pPr marL="285750" indent="-285750">
              <a:buFont typeface="Arial"/>
              <a:buChar char="•"/>
            </a:pPr>
            <a:r>
              <a:rPr lang="en-US" b="1">
                <a:ea typeface="+mn-lt"/>
                <a:cs typeface="+mn-lt"/>
              </a:rPr>
              <a:t>Validation Agent:</a:t>
            </a:r>
            <a:r>
              <a:rPr lang="en-US">
                <a:ea typeface="+mn-lt"/>
                <a:cs typeface="+mn-lt"/>
              </a:rPr>
              <a:t> Validate expected output format provided in the input payload and calls back to the consumer application.</a:t>
            </a:r>
          </a:p>
          <a:p>
            <a:endParaRPr lang="en-US" b="1"/>
          </a:p>
        </p:txBody>
      </p:sp>
    </p:spTree>
    <p:extLst>
      <p:ext uri="{BB962C8B-B14F-4D97-AF65-F5344CB8AC3E}">
        <p14:creationId xmlns:p14="http://schemas.microsoft.com/office/powerpoint/2010/main" val="598261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75CFD-65E5-7E02-B947-91BCCEA498BE}"/>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4036F91D-F68D-47E4-53BD-C7870E4623F4}"/>
              </a:ext>
            </a:extLst>
          </p:cNvPr>
          <p:cNvPicPr>
            <a:picLocks noChangeAspect="1"/>
          </p:cNvPicPr>
          <p:nvPr/>
        </p:nvPicPr>
        <p:blipFill>
          <a:blip r:embed="rId3"/>
          <a:srcRect l="-658" t="65714" r="658" b="-318"/>
          <a:stretch/>
        </p:blipFill>
        <p:spPr>
          <a:xfrm>
            <a:off x="-59618" y="3531"/>
            <a:ext cx="12272223" cy="1459053"/>
          </a:xfrm>
          <a:prstGeom prst="rect">
            <a:avLst/>
          </a:prstGeom>
        </p:spPr>
      </p:pic>
      <p:sp>
        <p:nvSpPr>
          <p:cNvPr id="25" name="Freeform: Shape 24">
            <a:extLst>
              <a:ext uri="{FF2B5EF4-FFF2-40B4-BE49-F238E27FC236}">
                <a16:creationId xmlns:a16="http://schemas.microsoft.com/office/drawing/2014/main" id="{333DECD2-01D2-B982-3692-7FB5D86E1882}"/>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80AC34C8-BE14-D86A-ACDA-939F3062EB69}"/>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2" name="Slide Number Placeholder 1">
            <a:extLst>
              <a:ext uri="{FF2B5EF4-FFF2-40B4-BE49-F238E27FC236}">
                <a16:creationId xmlns:a16="http://schemas.microsoft.com/office/drawing/2014/main" id="{F21CE1E2-6ACB-397B-5CBA-F731B6DDAE5B}"/>
              </a:ext>
            </a:extLst>
          </p:cNvPr>
          <p:cNvSpPr>
            <a:spLocks noGrp="1"/>
          </p:cNvSpPr>
          <p:nvPr>
            <p:ph type="sldNum" sz="quarter" idx="12"/>
          </p:nvPr>
        </p:nvSpPr>
        <p:spPr/>
        <p:txBody>
          <a:bodyPr/>
          <a:lstStyle/>
          <a:p>
            <a:fld id="{BE3BD522-4C66-4A18-978C-7FAC65508BE6}" type="slidenum">
              <a:rPr lang="en-US" smtClean="0"/>
              <a:t>3</a:t>
            </a:fld>
            <a:endParaRPr lang="en-GB"/>
          </a:p>
        </p:txBody>
      </p:sp>
      <p:graphicFrame>
        <p:nvGraphicFramePr>
          <p:cNvPr id="16" name="Table 15">
            <a:extLst>
              <a:ext uri="{FF2B5EF4-FFF2-40B4-BE49-F238E27FC236}">
                <a16:creationId xmlns:a16="http://schemas.microsoft.com/office/drawing/2014/main" id="{BB6D1BA3-6C0D-CFB1-66D5-1E3BABE8A404}"/>
              </a:ext>
            </a:extLst>
          </p:cNvPr>
          <p:cNvGraphicFramePr>
            <a:graphicFrameLocks noGrp="1"/>
          </p:cNvGraphicFramePr>
          <p:nvPr>
            <p:extLst>
              <p:ext uri="{D42A27DB-BD31-4B8C-83A1-F6EECF244321}">
                <p14:modId xmlns:p14="http://schemas.microsoft.com/office/powerpoint/2010/main" val="2214519655"/>
              </p:ext>
            </p:extLst>
          </p:nvPr>
        </p:nvGraphicFramePr>
        <p:xfrm>
          <a:off x="553232" y="1962410"/>
          <a:ext cx="10707408" cy="2194560"/>
        </p:xfrm>
        <a:graphic>
          <a:graphicData uri="http://schemas.openxmlformats.org/drawingml/2006/table">
            <a:tbl>
              <a:tblPr/>
              <a:tblGrid>
                <a:gridCol w="3431223">
                  <a:extLst>
                    <a:ext uri="{9D8B030D-6E8A-4147-A177-3AD203B41FA5}">
                      <a16:colId xmlns:a16="http://schemas.microsoft.com/office/drawing/2014/main" val="2827730333"/>
                    </a:ext>
                  </a:extLst>
                </a:gridCol>
                <a:gridCol w="3704166">
                  <a:extLst>
                    <a:ext uri="{9D8B030D-6E8A-4147-A177-3AD203B41FA5}">
                      <a16:colId xmlns:a16="http://schemas.microsoft.com/office/drawing/2014/main" val="3063313346"/>
                    </a:ext>
                  </a:extLst>
                </a:gridCol>
                <a:gridCol w="3572019">
                  <a:extLst>
                    <a:ext uri="{9D8B030D-6E8A-4147-A177-3AD203B41FA5}">
                      <a16:colId xmlns:a16="http://schemas.microsoft.com/office/drawing/2014/main" val="1038454539"/>
                    </a:ext>
                  </a:extLst>
                </a:gridCol>
              </a:tblGrid>
              <a:tr h="378198">
                <a:tc>
                  <a:txBody>
                    <a:bodyPr/>
                    <a:lstStyle/>
                    <a:p>
                      <a:pPr lvl="0" algn="l">
                        <a:lnSpc>
                          <a:spcPct val="100000"/>
                        </a:lnSpc>
                        <a:spcBef>
                          <a:spcPts val="0"/>
                        </a:spcBef>
                        <a:spcAft>
                          <a:spcPts val="0"/>
                        </a:spcAft>
                        <a:buNone/>
                      </a:pPr>
                      <a:r>
                        <a:rPr lang="en-US" sz="1800" b="1" i="0" u="none" strike="noStrike" noProof="0">
                          <a:solidFill>
                            <a:srgbClr val="000000"/>
                          </a:solidFill>
                          <a:effectLst/>
                          <a:latin typeface="Montserrat"/>
                        </a:rPr>
                        <a:t>CURRENT TASK (01-08-2025 – 13-08-2025 )</a:t>
                      </a:r>
                      <a:endParaRPr lang="en-US" sz="1800" b="0" i="0" u="none" strike="noStrike" noProof="0">
                        <a:solidFill>
                          <a:srgbClr val="000000"/>
                        </a:solidFill>
                        <a:effectLst/>
                        <a:latin typeface="Montserrat"/>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ct val="100000"/>
                        </a:lnSpc>
                        <a:buNone/>
                      </a:pPr>
                      <a:r>
                        <a:rPr lang="en-US" sz="1800" b="1" i="0">
                          <a:solidFill>
                            <a:srgbClr val="000000"/>
                          </a:solidFill>
                          <a:effectLst/>
                          <a:latin typeface="Montserrat"/>
                        </a:rPr>
                        <a:t>Description</a:t>
                      </a:r>
                      <a:r>
                        <a:rPr lang="en-US" sz="1800" b="1" i="0">
                          <a:solidFill>
                            <a:srgbClr val="FFFFFF"/>
                          </a:solidFill>
                          <a:effectLst/>
                          <a:latin typeface="Montserrat"/>
                        </a:rPr>
                        <a:t>​</a:t>
                      </a:r>
                      <a:endParaRPr lang="en-US" b="1" i="0">
                        <a:solidFill>
                          <a:srgbClr val="FFFFFF"/>
                        </a:solidFill>
                        <a:effectLst/>
                        <a:latin typeface="Montserrat"/>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lvl="0" algn="l">
                        <a:lnSpc>
                          <a:spcPct val="100000"/>
                        </a:lnSpc>
                        <a:buNone/>
                      </a:pPr>
                      <a:r>
                        <a:rPr lang="en-US" sz="1800" b="1" i="0">
                          <a:solidFill>
                            <a:schemeClr val="tx1"/>
                          </a:solidFill>
                          <a:effectLst/>
                          <a:latin typeface="Montserrat"/>
                        </a:rPr>
                        <a:t>Status</a:t>
                      </a:r>
                    </a:p>
                  </a:txBody>
                  <a:tcPr anchor="ctr">
                    <a:lnL w="6350">
                      <a:solidFill>
                        <a:srgbClr val="FFFFFF"/>
                      </a:solidFill>
                    </a:lnL>
                    <a:lnR w="6350">
                      <a:solidFill>
                        <a:srgbClr val="FFFFFF"/>
                      </a:solidFill>
                    </a:lnR>
                    <a:lnT w="6350">
                      <a:solidFill>
                        <a:srgbClr val="FFFFFF"/>
                      </a:solidFill>
                    </a:lnT>
                    <a:lnB w="14389">
                      <a:solidFill>
                        <a:srgbClr val="FFFFFF"/>
                      </a:solidFill>
                    </a:lnB>
                    <a:solidFill>
                      <a:srgbClr val="4472C4"/>
                    </a:solidFill>
                  </a:tcPr>
                </a:tc>
                <a:extLst>
                  <a:ext uri="{0D108BD9-81ED-4DB2-BD59-A6C34878D82A}">
                    <a16:rowId xmlns:a16="http://schemas.microsoft.com/office/drawing/2014/main" val="3543161467"/>
                  </a:ext>
                </a:extLst>
              </a:tr>
              <a:tr h="1009164">
                <a:tc>
                  <a:txBody>
                    <a:bodyPr/>
                    <a:lstStyle/>
                    <a:p>
                      <a:pPr lvl="0" algn="l">
                        <a:lnSpc>
                          <a:spcPct val="100000"/>
                        </a:lnSpc>
                        <a:buNone/>
                      </a:pPr>
                      <a:r>
                        <a:rPr lang="en-US" sz="1600" b="0" i="0" u="none" strike="noStrike" kern="1200" noProof="0">
                          <a:solidFill>
                            <a:schemeClr val="tx1"/>
                          </a:solidFill>
                          <a:latin typeface="Montserrat"/>
                        </a:rPr>
                        <a:t>Development and integration of features</a:t>
                      </a:r>
                      <a:endParaRPr lang="en-US"/>
                    </a:p>
                  </a:txBody>
                  <a:tcPr anchor="ctr">
                    <a:lnL w="6350">
                      <a:solidFill>
                        <a:srgbClr val="FFFFFF"/>
                      </a:solidFill>
                    </a:lnL>
                    <a:lnR w="6350">
                      <a:solidFill>
                        <a:srgbClr val="FFFFFF"/>
                      </a:solidFill>
                    </a:lnR>
                    <a:lnT w="14389" cap="flat" cmpd="sng" algn="ctr">
                      <a:solidFill>
                        <a:srgbClr val="FFFFFF"/>
                      </a:solidFill>
                      <a:prstDash val="solid"/>
                      <a:round/>
                      <a:headEnd type="none" w="med" len="med"/>
                      <a:tailEnd type="none" w="med" len="med"/>
                    </a:lnT>
                    <a:lnB w="6350">
                      <a:solidFill>
                        <a:srgbClr val="FFFFFF"/>
                      </a:solidFill>
                    </a:lnB>
                    <a:solidFill>
                      <a:srgbClr val="F2F2F2"/>
                    </a:solidFill>
                  </a:tcPr>
                </a:tc>
                <a:tc>
                  <a:txBody>
                    <a:bodyPr/>
                    <a:lstStyle/>
                    <a:p>
                      <a:pPr lvl="0" algn="l">
                        <a:lnSpc>
                          <a:spcPct val="100000"/>
                        </a:lnSpc>
                        <a:buNone/>
                      </a:pPr>
                      <a:r>
                        <a:rPr lang="en-US" sz="1600" b="0" i="0" u="none" strike="noStrike" kern="1200" noProof="0">
                          <a:solidFill>
                            <a:schemeClr val="tx1"/>
                          </a:solidFill>
                          <a:latin typeface="Montserrat"/>
                        </a:rPr>
                        <a:t>Integrating the functionalities of OCR as a service and IDP, using </a:t>
                      </a:r>
                      <a:r>
                        <a:rPr lang="en-US" sz="1600" b="0" i="0" u="none" strike="noStrike" kern="1200" noProof="0" err="1">
                          <a:solidFill>
                            <a:schemeClr val="tx1"/>
                          </a:solidFill>
                          <a:latin typeface="Montserrat"/>
                        </a:rPr>
                        <a:t>langgraph</a:t>
                      </a:r>
                      <a:r>
                        <a:rPr lang="en-US" sz="1600" b="0" i="0" u="none" strike="noStrike" kern="1200" noProof="0">
                          <a:solidFill>
                            <a:schemeClr val="tx1"/>
                          </a:solidFill>
                          <a:latin typeface="Montserrat"/>
                        </a:rPr>
                        <a:t>. </a:t>
                      </a:r>
                      <a:endParaRPr lang="en-US" sz="1600" b="0" i="0" u="none" strike="noStrike" kern="1200" noProof="0">
                        <a:solidFill>
                          <a:srgbClr val="000000"/>
                        </a:solidFill>
                        <a:latin typeface="Montserrat"/>
                      </a:endParaRPr>
                    </a:p>
                    <a:p>
                      <a:pPr lvl="0" algn="l">
                        <a:lnSpc>
                          <a:spcPct val="100000"/>
                        </a:lnSpc>
                        <a:buNone/>
                      </a:pPr>
                      <a:endParaRPr lang="en-US" sz="1600" b="0" i="0" u="none" strike="noStrike" kern="1200" noProof="0">
                        <a:solidFill>
                          <a:schemeClr val="tx1"/>
                        </a:solidFill>
                        <a:latin typeface="Montserrat"/>
                      </a:endParaRPr>
                    </a:p>
                    <a:p>
                      <a:pPr lvl="0" algn="l">
                        <a:lnSpc>
                          <a:spcPct val="100000"/>
                        </a:lnSpc>
                        <a:buNone/>
                      </a:pPr>
                      <a:r>
                        <a:rPr lang="en-US" sz="1600" b="0" i="0" u="none" strike="noStrike" kern="1200" noProof="0">
                          <a:solidFill>
                            <a:schemeClr val="tx1"/>
                          </a:solidFill>
                          <a:latin typeface="Montserrat"/>
                        </a:rPr>
                        <a:t>Two-week sprint (Aug 04 – Aug 15)</a:t>
                      </a:r>
                      <a:endParaRPr lang="en-US" sz="1600" b="0" i="0" u="none" strike="noStrike" kern="1200" noProof="0">
                        <a:solidFill>
                          <a:srgbClr val="000000"/>
                        </a:solidFill>
                        <a:latin typeface="Montserrat"/>
                      </a:endParaRPr>
                    </a:p>
                    <a:p>
                      <a:pPr lvl="0" algn="l">
                        <a:lnSpc>
                          <a:spcPct val="100000"/>
                        </a:lnSpc>
                        <a:buNone/>
                      </a:pPr>
                      <a:endParaRPr lang="en-US" sz="1600" b="0" i="0" u="none" strike="noStrike" kern="1200" noProof="0">
                        <a:solidFill>
                          <a:schemeClr val="tx1"/>
                        </a:solidFill>
                        <a:latin typeface="Montserrat"/>
                      </a:endParaRPr>
                    </a:p>
                  </a:txBody>
                  <a:tcPr anchor="ctr">
                    <a:lnL w="6350">
                      <a:solidFill>
                        <a:srgbClr val="FFFFFF"/>
                      </a:solidFill>
                    </a:lnL>
                    <a:lnR w="6350">
                      <a:solidFill>
                        <a:srgbClr val="FFFFFF"/>
                      </a:solidFill>
                    </a:lnR>
                    <a:lnT w="14389" cap="flat" cmpd="sng" algn="ctr">
                      <a:solidFill>
                        <a:srgbClr val="FFFFFF"/>
                      </a:solidFill>
                      <a:prstDash val="solid"/>
                      <a:round/>
                      <a:headEnd type="none" w="med" len="med"/>
                      <a:tailEnd type="none" w="med" len="med"/>
                    </a:lnT>
                    <a:lnB w="6350">
                      <a:solidFill>
                        <a:srgbClr val="FFFFFF"/>
                      </a:solidFill>
                    </a:lnB>
                    <a:solidFill>
                      <a:srgbClr val="F2F2F2"/>
                    </a:solidFill>
                  </a:tcPr>
                </a:tc>
                <a:tc>
                  <a:txBody>
                    <a:bodyPr/>
                    <a:lstStyle/>
                    <a:p>
                      <a:pPr lvl="0" algn="l">
                        <a:lnSpc>
                          <a:spcPct val="100000"/>
                        </a:lnSpc>
                        <a:buNone/>
                      </a:pPr>
                      <a:r>
                        <a:rPr lang="en-US" sz="1600" b="1" i="0" u="none" strike="noStrike" kern="1200" noProof="0">
                          <a:solidFill>
                            <a:schemeClr val="tx1"/>
                          </a:solidFill>
                          <a:latin typeface="Montserrat"/>
                        </a:rPr>
                        <a:t>In Progress</a:t>
                      </a:r>
                      <a:r>
                        <a:rPr lang="en-US" sz="1600" b="0" i="0" u="none" strike="noStrike" kern="1200" noProof="0">
                          <a:solidFill>
                            <a:schemeClr val="tx1"/>
                          </a:solidFill>
                          <a:latin typeface="Montserrat"/>
                        </a:rPr>
                        <a:t>: D</a:t>
                      </a:r>
                      <a:r>
                        <a:rPr lang="en-US" sz="1600" b="0" i="0" u="none" strike="noStrike" kern="1200" noProof="0">
                          <a:solidFill>
                            <a:schemeClr val="tx1"/>
                          </a:solidFill>
                        </a:rPr>
                        <a:t>efined prompts and tools, created agent nodes, and connected them with edges to build the </a:t>
                      </a:r>
                      <a:r>
                        <a:rPr lang="en-US" sz="1600" b="0" i="0" u="none" strike="noStrike" kern="1200" noProof="0" err="1">
                          <a:solidFill>
                            <a:schemeClr val="tx1"/>
                          </a:solidFill>
                        </a:rPr>
                        <a:t>LangGraph</a:t>
                      </a:r>
                      <a:r>
                        <a:rPr lang="en-US" sz="1600" b="0" i="0" u="none" strike="noStrike" kern="1200" noProof="0">
                          <a:solidFill>
                            <a:schemeClr val="tx1"/>
                          </a:solidFill>
                        </a:rPr>
                        <a:t> workflow.</a:t>
                      </a:r>
                      <a:r>
                        <a:rPr lang="en-US" sz="1600" b="0" i="0" u="none" strike="noStrike" kern="1200" noProof="0">
                          <a:solidFill>
                            <a:schemeClr val="tx1"/>
                          </a:solidFill>
                          <a:latin typeface="Montserrat"/>
                        </a:rPr>
                        <a:t> Testing not started.</a:t>
                      </a:r>
                    </a:p>
                  </a:txBody>
                  <a:tcPr anchor="ctr">
                    <a:lnL w="6350">
                      <a:solidFill>
                        <a:srgbClr val="FFFFFF"/>
                      </a:solidFill>
                    </a:lnL>
                    <a:lnR w="6350">
                      <a:solidFill>
                        <a:srgbClr val="FFFFFF"/>
                      </a:solidFill>
                    </a:lnR>
                    <a:lnT w="14389">
                      <a:solidFill>
                        <a:srgbClr val="FFFFFF"/>
                      </a:solidFill>
                    </a:lnT>
                    <a:lnB w="6350">
                      <a:solidFill>
                        <a:srgbClr val="FFFFFF"/>
                      </a:solidFill>
                    </a:lnB>
                    <a:solidFill>
                      <a:srgbClr val="F2F2F2"/>
                    </a:solidFill>
                  </a:tcPr>
                </a:tc>
                <a:extLst>
                  <a:ext uri="{0D108BD9-81ED-4DB2-BD59-A6C34878D82A}">
                    <a16:rowId xmlns:a16="http://schemas.microsoft.com/office/drawing/2014/main" val="2361953149"/>
                  </a:ext>
                </a:extLst>
              </a:tr>
            </a:tbl>
          </a:graphicData>
        </a:graphic>
      </p:graphicFrame>
      <p:sp>
        <p:nvSpPr>
          <p:cNvPr id="17" name="TextBox 16">
            <a:extLst>
              <a:ext uri="{FF2B5EF4-FFF2-40B4-BE49-F238E27FC236}">
                <a16:creationId xmlns:a16="http://schemas.microsoft.com/office/drawing/2014/main" id="{44C585FC-3707-53AD-0D61-00CD6203F6B8}"/>
              </a:ext>
            </a:extLst>
          </p:cNvPr>
          <p:cNvSpPr txBox="1"/>
          <p:nvPr/>
        </p:nvSpPr>
        <p:spPr>
          <a:xfrm>
            <a:off x="379251" y="430650"/>
            <a:ext cx="850361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Oswald"/>
              </a:rPr>
              <a:t>IDP as a Service [Anandhu H]</a:t>
            </a:r>
          </a:p>
          <a:p>
            <a:endParaRPr lang="en-US" sz="3200">
              <a:solidFill>
                <a:schemeClr val="bg1"/>
              </a:solidFill>
              <a:latin typeface="Oswald"/>
            </a:endParaRPr>
          </a:p>
        </p:txBody>
      </p:sp>
    </p:spTree>
    <p:extLst>
      <p:ext uri="{BB962C8B-B14F-4D97-AF65-F5344CB8AC3E}">
        <p14:creationId xmlns:p14="http://schemas.microsoft.com/office/powerpoint/2010/main" val="4241420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B6F8-24AE-65B6-600C-34E632505E4A}"/>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A1E6E931-5BA5-6922-E318-C9A974CA4C0A}"/>
              </a:ext>
            </a:extLst>
          </p:cNvPr>
          <p:cNvPicPr>
            <a:picLocks noChangeAspect="1"/>
          </p:cNvPicPr>
          <p:nvPr/>
        </p:nvPicPr>
        <p:blipFill>
          <a:blip r:embed="rId3"/>
          <a:srcRect l="-658" t="65714" r="658" b="-318"/>
          <a:stretch/>
        </p:blipFill>
        <p:spPr>
          <a:xfrm>
            <a:off x="-59618" y="3531"/>
            <a:ext cx="12272223" cy="1459053"/>
          </a:xfrm>
          <a:prstGeom prst="rect">
            <a:avLst/>
          </a:prstGeom>
        </p:spPr>
      </p:pic>
      <p:sp>
        <p:nvSpPr>
          <p:cNvPr id="25" name="Freeform: Shape 24">
            <a:extLst>
              <a:ext uri="{FF2B5EF4-FFF2-40B4-BE49-F238E27FC236}">
                <a16:creationId xmlns:a16="http://schemas.microsoft.com/office/drawing/2014/main" id="{DCE7D2B0-AE06-D518-E79D-D215BD1FD839}"/>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EB361335-93FA-2628-63CF-7195B19525DF}"/>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2" name="Slide Number Placeholder 1">
            <a:extLst>
              <a:ext uri="{FF2B5EF4-FFF2-40B4-BE49-F238E27FC236}">
                <a16:creationId xmlns:a16="http://schemas.microsoft.com/office/drawing/2014/main" id="{6F76089E-5D6D-3313-924D-B4D28C11E976}"/>
              </a:ext>
            </a:extLst>
          </p:cNvPr>
          <p:cNvSpPr>
            <a:spLocks noGrp="1"/>
          </p:cNvSpPr>
          <p:nvPr>
            <p:ph type="sldNum" sz="quarter" idx="12"/>
          </p:nvPr>
        </p:nvSpPr>
        <p:spPr/>
        <p:txBody>
          <a:bodyPr/>
          <a:lstStyle/>
          <a:p>
            <a:fld id="{BE3BD522-4C66-4A18-978C-7FAC65508BE6}" type="slidenum">
              <a:rPr lang="en-US" smtClean="0"/>
              <a:t>4</a:t>
            </a:fld>
            <a:endParaRPr lang="en-GB"/>
          </a:p>
        </p:txBody>
      </p:sp>
      <p:graphicFrame>
        <p:nvGraphicFramePr>
          <p:cNvPr id="16" name="Table 15">
            <a:extLst>
              <a:ext uri="{FF2B5EF4-FFF2-40B4-BE49-F238E27FC236}">
                <a16:creationId xmlns:a16="http://schemas.microsoft.com/office/drawing/2014/main" id="{0C1D67A9-52EB-987E-FAAD-6608F8E9FD15}"/>
              </a:ext>
            </a:extLst>
          </p:cNvPr>
          <p:cNvGraphicFramePr>
            <a:graphicFrameLocks noGrp="1"/>
          </p:cNvGraphicFramePr>
          <p:nvPr>
            <p:extLst>
              <p:ext uri="{D42A27DB-BD31-4B8C-83A1-F6EECF244321}">
                <p14:modId xmlns:p14="http://schemas.microsoft.com/office/powerpoint/2010/main" val="1893584456"/>
              </p:ext>
            </p:extLst>
          </p:nvPr>
        </p:nvGraphicFramePr>
        <p:xfrm>
          <a:off x="553232" y="1962410"/>
          <a:ext cx="10707412" cy="2658408"/>
        </p:xfrm>
        <a:graphic>
          <a:graphicData uri="http://schemas.openxmlformats.org/drawingml/2006/table">
            <a:tbl>
              <a:tblPr/>
              <a:tblGrid>
                <a:gridCol w="3431224">
                  <a:extLst>
                    <a:ext uri="{9D8B030D-6E8A-4147-A177-3AD203B41FA5}">
                      <a16:colId xmlns:a16="http://schemas.microsoft.com/office/drawing/2014/main" val="2827730333"/>
                    </a:ext>
                  </a:extLst>
                </a:gridCol>
                <a:gridCol w="3638094">
                  <a:extLst>
                    <a:ext uri="{9D8B030D-6E8A-4147-A177-3AD203B41FA5}">
                      <a16:colId xmlns:a16="http://schemas.microsoft.com/office/drawing/2014/main" val="3063313346"/>
                    </a:ext>
                  </a:extLst>
                </a:gridCol>
                <a:gridCol w="3638094">
                  <a:extLst>
                    <a:ext uri="{9D8B030D-6E8A-4147-A177-3AD203B41FA5}">
                      <a16:colId xmlns:a16="http://schemas.microsoft.com/office/drawing/2014/main" val="1038454539"/>
                    </a:ext>
                  </a:extLst>
                </a:gridCol>
              </a:tblGrid>
              <a:tr h="378198">
                <a:tc>
                  <a:txBody>
                    <a:bodyPr/>
                    <a:lstStyle/>
                    <a:p>
                      <a:pPr lvl="0" algn="l">
                        <a:lnSpc>
                          <a:spcPct val="100000"/>
                        </a:lnSpc>
                        <a:spcBef>
                          <a:spcPts val="0"/>
                        </a:spcBef>
                        <a:spcAft>
                          <a:spcPts val="0"/>
                        </a:spcAft>
                        <a:buNone/>
                      </a:pPr>
                      <a:r>
                        <a:rPr lang="en-US" sz="1800" b="1" i="0" u="none" strike="noStrike" noProof="0">
                          <a:solidFill>
                            <a:srgbClr val="000000"/>
                          </a:solidFill>
                          <a:effectLst/>
                          <a:latin typeface="Montserrat"/>
                        </a:rPr>
                        <a:t>CURRENT TASK (01-08-2025 – 13-08-2025 )</a:t>
                      </a:r>
                      <a:endParaRPr lang="en-US" sz="1800" b="0" i="0" u="none" strike="noStrike" noProof="0">
                        <a:solidFill>
                          <a:srgbClr val="000000"/>
                        </a:solidFill>
                        <a:effectLst/>
                        <a:latin typeface="Montserrat"/>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ct val="100000"/>
                        </a:lnSpc>
                        <a:buNone/>
                      </a:pPr>
                      <a:r>
                        <a:rPr lang="en-US" sz="1800" b="1" i="0">
                          <a:solidFill>
                            <a:srgbClr val="000000"/>
                          </a:solidFill>
                          <a:effectLst/>
                          <a:latin typeface="Montserrat"/>
                        </a:rPr>
                        <a:t>Description</a:t>
                      </a:r>
                      <a:r>
                        <a:rPr lang="en-US" sz="1800" b="1" i="0">
                          <a:solidFill>
                            <a:srgbClr val="FFFFFF"/>
                          </a:solidFill>
                          <a:effectLst/>
                          <a:latin typeface="Montserrat"/>
                        </a:rPr>
                        <a:t>​</a:t>
                      </a:r>
                      <a:endParaRPr lang="en-US" b="1" i="0">
                        <a:solidFill>
                          <a:srgbClr val="FFFFFF"/>
                        </a:solidFill>
                        <a:effectLst/>
                        <a:latin typeface="Montserrat"/>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lvl="0" algn="l">
                        <a:lnSpc>
                          <a:spcPct val="100000"/>
                        </a:lnSpc>
                        <a:buNone/>
                      </a:pPr>
                      <a:r>
                        <a:rPr lang="en-US" sz="1800" b="1" i="0">
                          <a:solidFill>
                            <a:schemeClr val="tx1"/>
                          </a:solidFill>
                          <a:effectLst/>
                          <a:latin typeface="Montserrat"/>
                        </a:rPr>
                        <a:t>Status</a:t>
                      </a:r>
                    </a:p>
                  </a:txBody>
                  <a:tcPr anchor="ctr">
                    <a:lnL w="6350">
                      <a:solidFill>
                        <a:srgbClr val="FFFFFF"/>
                      </a:solidFill>
                    </a:lnL>
                    <a:lnR w="6350">
                      <a:solidFill>
                        <a:srgbClr val="FFFFFF"/>
                      </a:solidFill>
                    </a:lnR>
                    <a:lnT w="6350">
                      <a:solidFill>
                        <a:srgbClr val="FFFFFF"/>
                      </a:solidFill>
                    </a:lnT>
                    <a:lnB w="14389">
                      <a:solidFill>
                        <a:srgbClr val="FFFFFF"/>
                      </a:solidFill>
                    </a:lnB>
                    <a:solidFill>
                      <a:srgbClr val="4472C4"/>
                    </a:solidFill>
                  </a:tcPr>
                </a:tc>
                <a:extLst>
                  <a:ext uri="{0D108BD9-81ED-4DB2-BD59-A6C34878D82A}">
                    <a16:rowId xmlns:a16="http://schemas.microsoft.com/office/drawing/2014/main" val="3543161467"/>
                  </a:ext>
                </a:extLst>
              </a:tr>
              <a:tr h="1009164">
                <a:tc>
                  <a:txBody>
                    <a:bodyPr/>
                    <a:lstStyle/>
                    <a:p>
                      <a:pPr lvl="0" algn="l">
                        <a:lnSpc>
                          <a:spcPct val="100000"/>
                        </a:lnSpc>
                        <a:buNone/>
                      </a:pPr>
                      <a:r>
                        <a:rPr lang="en-US" sz="1600" b="0" i="0" u="none" strike="noStrike" kern="1200" noProof="0">
                          <a:solidFill>
                            <a:schemeClr val="tx1"/>
                          </a:solidFill>
                          <a:latin typeface="Montserrat"/>
                        </a:rPr>
                        <a:t>Add uploaded logo image into the generated image</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600" b="0" i="0" u="none" strike="noStrike" kern="1200" noProof="0">
                          <a:solidFill>
                            <a:schemeClr val="tx1"/>
                          </a:solidFill>
                          <a:latin typeface="Montserrat"/>
                        </a:rPr>
                        <a:t>Testing and bugfix</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600" b="0" i="0" u="none" strike="noStrike" kern="1200" noProof="0">
                          <a:solidFill>
                            <a:schemeClr val="tx1"/>
                          </a:solidFill>
                          <a:latin typeface="Montserrat"/>
                        </a:rPr>
                        <a:t>Completed</a:t>
                      </a:r>
                    </a:p>
                  </a:txBody>
                  <a:tcPr anchor="ctr">
                    <a:lnL w="6350">
                      <a:solidFill>
                        <a:srgbClr val="FFFFFF"/>
                      </a:solidFill>
                    </a:lnL>
                    <a:lnR w="6350">
                      <a:solidFill>
                        <a:srgbClr val="FFFFFF"/>
                      </a:solidFill>
                    </a:lnR>
                    <a:lnT w="14389">
                      <a:solidFill>
                        <a:srgbClr val="FFFFFF"/>
                      </a:solidFill>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623786345"/>
                  </a:ext>
                </a:extLst>
              </a:tr>
              <a:tr h="1009164">
                <a:tc>
                  <a:txBody>
                    <a:bodyPr/>
                    <a:lstStyle/>
                    <a:p>
                      <a:pPr lvl="0" algn="l">
                        <a:lnSpc>
                          <a:spcPct val="100000"/>
                        </a:lnSpc>
                        <a:buNone/>
                      </a:pPr>
                      <a:r>
                        <a:rPr lang="en-US" sz="1600" b="0" i="0" u="none" strike="noStrike" kern="1200" noProof="0">
                          <a:solidFill>
                            <a:schemeClr val="tx1"/>
                          </a:solidFill>
                          <a:latin typeface="Montserrat"/>
                        </a:rPr>
                        <a:t>Deployment and Testing</a:t>
                      </a: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tc>
                  <a:txBody>
                    <a:bodyPr/>
                    <a:lstStyle/>
                    <a:p>
                      <a:pPr lvl="0" algn="l">
                        <a:lnSpc>
                          <a:spcPct val="100000"/>
                        </a:lnSpc>
                        <a:buNone/>
                      </a:pPr>
                      <a:r>
                        <a:rPr lang="en-US" sz="1600" b="0" i="0" u="none" strike="noStrike" kern="1200" noProof="0">
                          <a:solidFill>
                            <a:schemeClr val="tx1"/>
                          </a:solidFill>
                          <a:latin typeface="Montserrat"/>
                        </a:rPr>
                        <a:t>Testing backend deployed in sandbox and non-prod</a:t>
                      </a: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tc>
                  <a:txBody>
                    <a:bodyPr/>
                    <a:lstStyle/>
                    <a:p>
                      <a:pPr lvl="0" algn="l">
                        <a:lnSpc>
                          <a:spcPct val="100000"/>
                        </a:lnSpc>
                        <a:buNone/>
                      </a:pPr>
                      <a:r>
                        <a:rPr lang="en-US" sz="1600" b="0" i="0" u="none" strike="noStrike" kern="1200" noProof="0">
                          <a:solidFill>
                            <a:schemeClr val="tx1"/>
                          </a:solidFill>
                          <a:latin typeface="Montserrat"/>
                        </a:rPr>
                        <a:t>Completed</a:t>
                      </a: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1282262422"/>
                  </a:ext>
                </a:extLst>
              </a:tr>
            </a:tbl>
          </a:graphicData>
        </a:graphic>
      </p:graphicFrame>
      <p:sp>
        <p:nvSpPr>
          <p:cNvPr id="17" name="TextBox 16">
            <a:extLst>
              <a:ext uri="{FF2B5EF4-FFF2-40B4-BE49-F238E27FC236}">
                <a16:creationId xmlns:a16="http://schemas.microsoft.com/office/drawing/2014/main" id="{79EE6C18-06C7-7C94-BB3C-E73F10F7DC4A}"/>
              </a:ext>
            </a:extLst>
          </p:cNvPr>
          <p:cNvSpPr txBox="1"/>
          <p:nvPr/>
        </p:nvSpPr>
        <p:spPr>
          <a:xfrm>
            <a:off x="379251" y="430650"/>
            <a:ext cx="850361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Oswald"/>
              </a:rPr>
              <a:t>Market Content Generation [Anandhu H]</a:t>
            </a:r>
            <a:endParaRPr lang="en-US">
              <a:solidFill>
                <a:schemeClr val="bg1"/>
              </a:solidFill>
            </a:endParaRPr>
          </a:p>
          <a:p>
            <a:endParaRPr lang="en-US" sz="3200">
              <a:solidFill>
                <a:schemeClr val="bg1"/>
              </a:solidFill>
              <a:latin typeface="Oswald"/>
            </a:endParaRPr>
          </a:p>
        </p:txBody>
      </p:sp>
    </p:spTree>
    <p:extLst>
      <p:ext uri="{BB962C8B-B14F-4D97-AF65-F5344CB8AC3E}">
        <p14:creationId xmlns:p14="http://schemas.microsoft.com/office/powerpoint/2010/main" val="4278662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EBE8D-F962-A83F-E270-3C68BD0F9699}"/>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7D7B43C1-80F8-8819-9EB6-076FFEF057A3}"/>
              </a:ext>
            </a:extLst>
          </p:cNvPr>
          <p:cNvPicPr>
            <a:picLocks noChangeAspect="1"/>
          </p:cNvPicPr>
          <p:nvPr/>
        </p:nvPicPr>
        <p:blipFill>
          <a:blip r:embed="rId3"/>
          <a:srcRect l="-658" t="65714" r="658" b="-318"/>
          <a:stretch/>
        </p:blipFill>
        <p:spPr>
          <a:xfrm>
            <a:off x="-80213" y="3531"/>
            <a:ext cx="12272223" cy="1459053"/>
          </a:xfrm>
          <a:prstGeom prst="rect">
            <a:avLst/>
          </a:prstGeom>
        </p:spPr>
      </p:pic>
      <p:sp>
        <p:nvSpPr>
          <p:cNvPr id="25" name="Freeform: Shape 24">
            <a:extLst>
              <a:ext uri="{FF2B5EF4-FFF2-40B4-BE49-F238E27FC236}">
                <a16:creationId xmlns:a16="http://schemas.microsoft.com/office/drawing/2014/main" id="{183129E7-614D-611E-5B65-6F01C3612CCA}"/>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8A670D28-6FFD-9B16-02BD-0DB20A4F9874}"/>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Title 2">
            <a:extLst>
              <a:ext uri="{FF2B5EF4-FFF2-40B4-BE49-F238E27FC236}">
                <a16:creationId xmlns:a16="http://schemas.microsoft.com/office/drawing/2014/main" id="{1FBC865C-C0A1-21A7-9347-3F84C62C8E6F}"/>
              </a:ext>
            </a:extLst>
          </p:cNvPr>
          <p:cNvSpPr>
            <a:spLocks noGrp="1"/>
          </p:cNvSpPr>
          <p:nvPr>
            <p:ph type="title"/>
          </p:nvPr>
        </p:nvSpPr>
        <p:spPr>
          <a:xfrm>
            <a:off x="509427" y="314610"/>
            <a:ext cx="10515600" cy="1325563"/>
          </a:xfrm>
        </p:spPr>
        <p:txBody>
          <a:bodyPr/>
          <a:lstStyle/>
          <a:p>
            <a:r>
              <a:rPr lang="en-IN" sz="3200" err="1">
                <a:solidFill>
                  <a:schemeClr val="bg1"/>
                </a:solidFill>
                <a:latin typeface="Oswald"/>
                <a:ea typeface="+mn-ea"/>
                <a:cs typeface="+mn-cs"/>
              </a:rPr>
              <a:t>askPRU</a:t>
            </a:r>
            <a:r>
              <a:rPr lang="en-IN" sz="3200">
                <a:solidFill>
                  <a:schemeClr val="bg1"/>
                </a:solidFill>
                <a:latin typeface="Oswald"/>
                <a:ea typeface="+mn-ea"/>
                <a:cs typeface="+mn-cs"/>
              </a:rPr>
              <a:t> - </a:t>
            </a:r>
            <a:r>
              <a:rPr lang="en-IN" sz="3200" err="1">
                <a:solidFill>
                  <a:schemeClr val="bg1"/>
                </a:solidFill>
                <a:latin typeface="Oswald"/>
                <a:ea typeface="+mn-ea"/>
                <a:cs typeface="+mn-cs"/>
              </a:rPr>
              <a:t>PRUChat</a:t>
            </a:r>
            <a:endParaRPr lang="en-IN" sz="3200">
              <a:solidFill>
                <a:schemeClr val="bg1"/>
              </a:solidFill>
              <a:latin typeface="Oswald"/>
              <a:ea typeface="+mn-ea"/>
              <a:cs typeface="+mn-cs"/>
            </a:endParaRPr>
          </a:p>
        </p:txBody>
      </p:sp>
      <p:sp>
        <p:nvSpPr>
          <p:cNvPr id="4" name="Content Placeholder 3">
            <a:extLst>
              <a:ext uri="{FF2B5EF4-FFF2-40B4-BE49-F238E27FC236}">
                <a16:creationId xmlns:a16="http://schemas.microsoft.com/office/drawing/2014/main" id="{5BB38380-AD68-BBCA-1706-B6525227C153}"/>
              </a:ext>
            </a:extLst>
          </p:cNvPr>
          <p:cNvSpPr>
            <a:spLocks noGrp="1"/>
          </p:cNvSpPr>
          <p:nvPr>
            <p:ph idx="1"/>
          </p:nvPr>
        </p:nvSpPr>
        <p:spPr>
          <a:xfrm>
            <a:off x="318499" y="1640173"/>
            <a:ext cx="11035301" cy="4536790"/>
          </a:xfrm>
        </p:spPr>
        <p:txBody>
          <a:bodyPr vert="horz" lIns="91440" tIns="45720" rIns="91440" bIns="45720" rtlCol="0" anchor="t">
            <a:normAutofit/>
          </a:bodyPr>
          <a:lstStyle/>
          <a:p>
            <a:pPr marL="0"/>
            <a:r>
              <a:rPr lang="en-US" sz="1400" err="1"/>
              <a:t>askPRU</a:t>
            </a:r>
            <a:r>
              <a:rPr lang="en-US" sz="1400"/>
              <a:t> is a Spring Boot-based chatbot API application developed for Prudential Singapore that provides intelligent customer service capabilities. The project utilizes modern reactive programming with </a:t>
            </a:r>
            <a:r>
              <a:rPr lang="en-US" sz="1400" err="1"/>
              <a:t>WebFlux</a:t>
            </a:r>
            <a:r>
              <a:rPr lang="en-US" sz="1400"/>
              <a:t> and </a:t>
            </a:r>
            <a:r>
              <a:rPr lang="en-US" sz="1400" err="1"/>
              <a:t>GraphQL</a:t>
            </a:r>
            <a:r>
              <a:rPr lang="en-US" sz="1400"/>
              <a:t> to handle customer queries efficiently, while integrating with various backend systems including databases and external APIs. It features authentication mechanisms, OTP verification, and notification services to deliver secure and reliable chatbot interactions. The application is designed to enhance customer experience by providing instant responses to insurance-related inquiries through automated conversational interfaces.</a:t>
            </a:r>
            <a:endParaRPr lang="en-IN" sz="1400"/>
          </a:p>
          <a:p>
            <a:pPr marL="0"/>
            <a:endParaRPr lang="en-US" sz="1400"/>
          </a:p>
          <a:p>
            <a:pPr marL="0" indent="0">
              <a:buNone/>
            </a:pPr>
            <a:endParaRPr lang="en-US" sz="1400"/>
          </a:p>
          <a:p>
            <a:pPr marL="0"/>
            <a:r>
              <a:rPr lang="en-US" sz="1400"/>
              <a:t>PACS </a:t>
            </a:r>
            <a:r>
              <a:rPr lang="en-US" sz="1400" err="1"/>
              <a:t>PruChat</a:t>
            </a:r>
            <a:r>
              <a:rPr lang="en-US" sz="1400"/>
              <a:t> is a chatbot API service deployed on Kubernetes that integrates with </a:t>
            </a:r>
            <a:r>
              <a:rPr lang="en-US" sz="1400" err="1"/>
              <a:t>Haptik</a:t>
            </a:r>
            <a:r>
              <a:rPr lang="en-US" sz="1400"/>
              <a:t> workspaces for conversational AI capabilities. The application is built as a Spring Boot microservice with PostgreSQL database backend, featuring multiple Watson workspace configurations for different business domains (Master, Product, HR, and Operations). It's deployed across multiple environments (dev, </a:t>
            </a:r>
            <a:r>
              <a:rPr lang="en-US" sz="1400" err="1"/>
              <a:t>uat</a:t>
            </a:r>
            <a:r>
              <a:rPr lang="en-US" sz="1400"/>
              <a:t>, prod) using Helm charts with environment-specific configurations and integrates with third-party services like </a:t>
            </a:r>
            <a:r>
              <a:rPr lang="en-US" sz="1400" err="1"/>
              <a:t>Haptik</a:t>
            </a:r>
            <a:r>
              <a:rPr lang="en-US" sz="1400"/>
              <a:t> and Facebook for enhanced chat functionality. The system is designed for high availability with autoscaling capabilities and uses Flyway for database migrations.</a:t>
            </a:r>
            <a:endParaRPr lang="en-IN" sz="1400"/>
          </a:p>
          <a:p>
            <a:pPr marL="0"/>
            <a:endParaRPr lang="en-IN" sz="1400"/>
          </a:p>
        </p:txBody>
      </p:sp>
      <p:sp>
        <p:nvSpPr>
          <p:cNvPr id="2" name="Slide Number Placeholder 1">
            <a:extLst>
              <a:ext uri="{FF2B5EF4-FFF2-40B4-BE49-F238E27FC236}">
                <a16:creationId xmlns:a16="http://schemas.microsoft.com/office/drawing/2014/main" id="{048B952B-C55E-373C-A473-976BB930E0FF}"/>
              </a:ext>
            </a:extLst>
          </p:cNvPr>
          <p:cNvSpPr>
            <a:spLocks noGrp="1"/>
          </p:cNvSpPr>
          <p:nvPr>
            <p:ph type="sldNum" sz="quarter" idx="12"/>
          </p:nvPr>
        </p:nvSpPr>
        <p:spPr/>
        <p:txBody>
          <a:bodyPr/>
          <a:lstStyle/>
          <a:p>
            <a:fld id="{BE3BD522-4C66-4A18-978C-7FAC65508BE6}" type="slidenum">
              <a:rPr lang="en-US" smtClean="0"/>
              <a:t>5</a:t>
            </a:fld>
            <a:endParaRPr lang="en-GB"/>
          </a:p>
        </p:txBody>
      </p:sp>
    </p:spTree>
    <p:extLst>
      <p:ext uri="{BB962C8B-B14F-4D97-AF65-F5344CB8AC3E}">
        <p14:creationId xmlns:p14="http://schemas.microsoft.com/office/powerpoint/2010/main" val="2413486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F1C2B-3115-46FE-0934-1000DFC2B47B}"/>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5D0DD0BE-971C-26B7-48A8-E3A77692B6E6}"/>
              </a:ext>
            </a:extLst>
          </p:cNvPr>
          <p:cNvPicPr>
            <a:picLocks noChangeAspect="1"/>
          </p:cNvPicPr>
          <p:nvPr/>
        </p:nvPicPr>
        <p:blipFill>
          <a:blip r:embed="rId3"/>
          <a:srcRect l="-658" t="65714" r="658" b="-318"/>
          <a:stretch/>
        </p:blipFill>
        <p:spPr>
          <a:xfrm>
            <a:off x="-80213" y="3531"/>
            <a:ext cx="12272223" cy="1459053"/>
          </a:xfrm>
          <a:prstGeom prst="rect">
            <a:avLst/>
          </a:prstGeom>
        </p:spPr>
      </p:pic>
      <p:sp>
        <p:nvSpPr>
          <p:cNvPr id="25" name="Freeform: Shape 24">
            <a:extLst>
              <a:ext uri="{FF2B5EF4-FFF2-40B4-BE49-F238E27FC236}">
                <a16:creationId xmlns:a16="http://schemas.microsoft.com/office/drawing/2014/main" id="{C41B05A1-ED6D-62F8-1974-3DCF3BDF4EBC}"/>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F9A71A60-37CC-F162-C305-7C938BB9B5B7}"/>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Title 2">
            <a:extLst>
              <a:ext uri="{FF2B5EF4-FFF2-40B4-BE49-F238E27FC236}">
                <a16:creationId xmlns:a16="http://schemas.microsoft.com/office/drawing/2014/main" id="{85E58544-5568-4CE3-31F7-2F9202C8A2C0}"/>
              </a:ext>
            </a:extLst>
          </p:cNvPr>
          <p:cNvSpPr>
            <a:spLocks noGrp="1"/>
          </p:cNvSpPr>
          <p:nvPr>
            <p:ph type="title"/>
          </p:nvPr>
        </p:nvSpPr>
        <p:spPr>
          <a:xfrm>
            <a:off x="-76200" y="1710"/>
            <a:ext cx="10515600" cy="1325563"/>
          </a:xfrm>
        </p:spPr>
        <p:txBody>
          <a:bodyPr/>
          <a:lstStyle/>
          <a:p>
            <a:r>
              <a:rPr lang="en-IN"/>
              <a:t> </a:t>
            </a:r>
            <a:r>
              <a:rPr lang="en-IN" sz="3200" err="1">
                <a:solidFill>
                  <a:schemeClr val="bg1"/>
                </a:solidFill>
                <a:latin typeface="Oswald"/>
                <a:ea typeface="+mn-ea"/>
                <a:cs typeface="+mn-cs"/>
              </a:rPr>
              <a:t>askPRU</a:t>
            </a:r>
            <a:r>
              <a:rPr lang="en-IN" sz="3200">
                <a:solidFill>
                  <a:schemeClr val="bg1"/>
                </a:solidFill>
                <a:latin typeface="Oswald"/>
                <a:ea typeface="+mn-ea"/>
                <a:cs typeface="+mn-cs"/>
              </a:rPr>
              <a:t>- </a:t>
            </a:r>
            <a:r>
              <a:rPr lang="en-IN" sz="3200" err="1">
                <a:solidFill>
                  <a:schemeClr val="bg1"/>
                </a:solidFill>
                <a:latin typeface="Oswald"/>
                <a:ea typeface="+mn-ea"/>
                <a:cs typeface="+mn-cs"/>
              </a:rPr>
              <a:t>PRUChat</a:t>
            </a:r>
            <a:r>
              <a:rPr lang="en-IN" sz="3200">
                <a:solidFill>
                  <a:schemeClr val="bg1"/>
                </a:solidFill>
                <a:latin typeface="Oswald"/>
                <a:ea typeface="+mn-ea"/>
                <a:cs typeface="+mn-cs"/>
              </a:rPr>
              <a:t> </a:t>
            </a:r>
            <a:br>
              <a:rPr lang="en-IN" sz="3200">
                <a:latin typeface="Oswald"/>
                <a:ea typeface="+mn-ea"/>
                <a:cs typeface="+mn-cs"/>
              </a:rPr>
            </a:br>
            <a:r>
              <a:rPr lang="en-IN" sz="3200">
                <a:solidFill>
                  <a:schemeClr val="bg1"/>
                </a:solidFill>
                <a:latin typeface="Oswald"/>
                <a:ea typeface="+mn-ea"/>
                <a:cs typeface="+mn-cs"/>
              </a:rPr>
              <a:t>              (01-08-2025 to 13-08-2025)</a:t>
            </a:r>
          </a:p>
        </p:txBody>
      </p:sp>
      <p:sp>
        <p:nvSpPr>
          <p:cNvPr id="4" name="Content Placeholder 3">
            <a:extLst>
              <a:ext uri="{FF2B5EF4-FFF2-40B4-BE49-F238E27FC236}">
                <a16:creationId xmlns:a16="http://schemas.microsoft.com/office/drawing/2014/main" id="{9F0E0338-0F97-9213-2371-B41E94A4E1F7}"/>
              </a:ext>
            </a:extLst>
          </p:cNvPr>
          <p:cNvSpPr>
            <a:spLocks noGrp="1"/>
          </p:cNvSpPr>
          <p:nvPr>
            <p:ph idx="1"/>
          </p:nvPr>
        </p:nvSpPr>
        <p:spPr/>
        <p:txBody>
          <a:bodyPr>
            <a:normAutofit/>
          </a:bodyPr>
          <a:lstStyle/>
          <a:p>
            <a:endParaRPr lang="en-US"/>
          </a:p>
          <a:p>
            <a:endParaRPr lang="en-IN"/>
          </a:p>
        </p:txBody>
      </p:sp>
      <p:sp>
        <p:nvSpPr>
          <p:cNvPr id="2" name="Slide Number Placeholder 1">
            <a:extLst>
              <a:ext uri="{FF2B5EF4-FFF2-40B4-BE49-F238E27FC236}">
                <a16:creationId xmlns:a16="http://schemas.microsoft.com/office/drawing/2014/main" id="{C63EA94F-AF99-138E-5278-F46C40DF5643}"/>
              </a:ext>
            </a:extLst>
          </p:cNvPr>
          <p:cNvSpPr>
            <a:spLocks noGrp="1"/>
          </p:cNvSpPr>
          <p:nvPr>
            <p:ph type="sldNum" sz="quarter" idx="12"/>
          </p:nvPr>
        </p:nvSpPr>
        <p:spPr/>
        <p:txBody>
          <a:bodyPr/>
          <a:lstStyle/>
          <a:p>
            <a:fld id="{BE3BD522-4C66-4A18-978C-7FAC65508BE6}" type="slidenum">
              <a:rPr lang="en-US" smtClean="0"/>
              <a:t>6</a:t>
            </a:fld>
            <a:endParaRPr lang="en-GB"/>
          </a:p>
        </p:txBody>
      </p:sp>
      <p:graphicFrame>
        <p:nvGraphicFramePr>
          <p:cNvPr id="5" name="Table 4">
            <a:extLst>
              <a:ext uri="{FF2B5EF4-FFF2-40B4-BE49-F238E27FC236}">
                <a16:creationId xmlns:a16="http://schemas.microsoft.com/office/drawing/2014/main" id="{22D59F15-1A18-8DBD-3EC1-0D2ACBFAD013}"/>
              </a:ext>
            </a:extLst>
          </p:cNvPr>
          <p:cNvGraphicFramePr>
            <a:graphicFrameLocks noGrp="1"/>
          </p:cNvGraphicFramePr>
          <p:nvPr>
            <p:extLst>
              <p:ext uri="{D42A27DB-BD31-4B8C-83A1-F6EECF244321}">
                <p14:modId xmlns:p14="http://schemas.microsoft.com/office/powerpoint/2010/main" val="2569184012"/>
              </p:ext>
            </p:extLst>
          </p:nvPr>
        </p:nvGraphicFramePr>
        <p:xfrm>
          <a:off x="416943" y="1667773"/>
          <a:ext cx="11321551" cy="4641040"/>
        </p:xfrm>
        <a:graphic>
          <a:graphicData uri="http://schemas.openxmlformats.org/drawingml/2006/table">
            <a:tbl>
              <a:tblPr/>
              <a:tblGrid>
                <a:gridCol w="3090333">
                  <a:extLst>
                    <a:ext uri="{9D8B030D-6E8A-4147-A177-3AD203B41FA5}">
                      <a16:colId xmlns:a16="http://schemas.microsoft.com/office/drawing/2014/main" val="2827730333"/>
                    </a:ext>
                  </a:extLst>
                </a:gridCol>
                <a:gridCol w="4967111">
                  <a:extLst>
                    <a:ext uri="{9D8B030D-6E8A-4147-A177-3AD203B41FA5}">
                      <a16:colId xmlns:a16="http://schemas.microsoft.com/office/drawing/2014/main" val="3063313346"/>
                    </a:ext>
                  </a:extLst>
                </a:gridCol>
                <a:gridCol w="3264107">
                  <a:extLst>
                    <a:ext uri="{9D8B030D-6E8A-4147-A177-3AD203B41FA5}">
                      <a16:colId xmlns:a16="http://schemas.microsoft.com/office/drawing/2014/main" val="3746576693"/>
                    </a:ext>
                  </a:extLst>
                </a:gridCol>
              </a:tblGrid>
              <a:tr h="894455">
                <a:tc>
                  <a:txBody>
                    <a:bodyPr/>
                    <a:lstStyle/>
                    <a:p>
                      <a:pPr algn="l" rtl="0" fontAlgn="base">
                        <a:lnSpc>
                          <a:spcPct val="100000"/>
                        </a:lnSpc>
                        <a:buNone/>
                      </a:pPr>
                      <a:r>
                        <a:rPr lang="en-US" sz="1800" b="1" i="0">
                          <a:solidFill>
                            <a:srgbClr val="000000"/>
                          </a:solidFill>
                          <a:effectLst/>
                          <a:latin typeface="Calibri"/>
                        </a:rPr>
                        <a:t>CURRENT TASK</a:t>
                      </a:r>
                      <a:r>
                        <a:rPr lang="en-US" sz="1800" b="1" i="0">
                          <a:solidFill>
                            <a:srgbClr val="FFFFFF"/>
                          </a:solidFill>
                          <a:effectLst/>
                          <a:latin typeface="Calibri"/>
                        </a:rPr>
                        <a:t>​</a:t>
                      </a:r>
                      <a:endParaRPr lang="en-US" b="1" i="0">
                        <a:solidFill>
                          <a:srgbClr val="FFFFFF"/>
                        </a:solidFill>
                        <a:effectLst/>
                        <a:latin typeface="Calibri"/>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ct val="100000"/>
                        </a:lnSpc>
                        <a:buNone/>
                      </a:pPr>
                      <a:r>
                        <a:rPr lang="en-US" sz="2000" b="1" i="0" kern="1200">
                          <a:solidFill>
                            <a:srgbClr val="000000"/>
                          </a:solidFill>
                          <a:effectLst/>
                          <a:latin typeface="Calibri"/>
                          <a:ea typeface="+mn-ea"/>
                          <a:cs typeface="+mn-cs"/>
                        </a:rPr>
                        <a:t>DESCRIPTION</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lvl="0" algn="l">
                        <a:lnSpc>
                          <a:spcPct val="100000"/>
                        </a:lnSpc>
                        <a:buNone/>
                      </a:pPr>
                      <a:r>
                        <a:rPr lang="en-US" sz="2000" b="1" i="0" kern="1200">
                          <a:solidFill>
                            <a:srgbClr val="000000"/>
                          </a:solidFill>
                          <a:effectLst/>
                          <a:latin typeface="Calibri"/>
                          <a:ea typeface="+mn-ea"/>
                          <a:cs typeface="+mn-cs"/>
                        </a:rPr>
                        <a:t>STATUS</a:t>
                      </a:r>
                      <a:endParaRPr lang="en-US"/>
                    </a:p>
                  </a:txBody>
                  <a:tcPr anchor="ctr">
                    <a:lnL w="6350">
                      <a:solidFill>
                        <a:srgbClr val="FFFFFF"/>
                      </a:solidFill>
                    </a:lnL>
                    <a:lnR w="6350">
                      <a:solidFill>
                        <a:srgbClr val="FFFFFF"/>
                      </a:solidFill>
                    </a:lnR>
                    <a:lnT w="6350">
                      <a:solidFill>
                        <a:srgbClr val="FFFFFF"/>
                      </a:solidFill>
                    </a:lnT>
                    <a:lnB w="14389">
                      <a:solidFill>
                        <a:srgbClr val="FFFFFF"/>
                      </a:solidFill>
                    </a:lnB>
                    <a:solidFill>
                      <a:srgbClr val="4472C4"/>
                    </a:solidFill>
                  </a:tcPr>
                </a:tc>
                <a:extLst>
                  <a:ext uri="{0D108BD9-81ED-4DB2-BD59-A6C34878D82A}">
                    <a16:rowId xmlns:a16="http://schemas.microsoft.com/office/drawing/2014/main" val="3543161467"/>
                  </a:ext>
                </a:extLst>
              </a:tr>
              <a:tr h="860702">
                <a:tc>
                  <a:txBody>
                    <a:bodyPr/>
                    <a:lstStyle/>
                    <a:p>
                      <a:pPr algn="l" rtl="0" fontAlgn="base">
                        <a:lnSpc>
                          <a:spcPct val="100000"/>
                        </a:lnSpc>
                        <a:buNone/>
                      </a:pPr>
                      <a:r>
                        <a:rPr lang="en-US" sz="1400" kern="1200" err="1">
                          <a:solidFill>
                            <a:schemeClr val="tx1"/>
                          </a:solidFill>
                          <a:latin typeface="+mn-lt"/>
                          <a:ea typeface="+mn-ea"/>
                          <a:cs typeface="+mn-cs"/>
                        </a:rPr>
                        <a:t>askPRU</a:t>
                      </a:r>
                      <a:r>
                        <a:rPr lang="en-US" sz="1400" kern="1200">
                          <a:solidFill>
                            <a:schemeClr val="tx1"/>
                          </a:solidFill>
                          <a:latin typeface="+mn-lt"/>
                          <a:ea typeface="+mn-ea"/>
                          <a:cs typeface="+mn-cs"/>
                        </a:rPr>
                        <a:t> </a:t>
                      </a:r>
                      <a:r>
                        <a:rPr lang="en-US" sz="1400" kern="1200" err="1">
                          <a:solidFill>
                            <a:schemeClr val="tx1"/>
                          </a:solidFill>
                          <a:latin typeface="+mn-lt"/>
                          <a:ea typeface="+mn-ea"/>
                          <a:cs typeface="+mn-cs"/>
                        </a:rPr>
                        <a:t>lsl</a:t>
                      </a:r>
                      <a:r>
                        <a:rPr lang="en-US" sz="1400" kern="1200">
                          <a:solidFill>
                            <a:schemeClr val="tx1"/>
                          </a:solidFill>
                          <a:latin typeface="+mn-lt"/>
                          <a:ea typeface="+mn-ea"/>
                          <a:cs typeface="+mn-cs"/>
                        </a:rPr>
                        <a:t> and </a:t>
                      </a:r>
                      <a:r>
                        <a:rPr lang="en-US" sz="1400" kern="1200" err="1">
                          <a:solidFill>
                            <a:schemeClr val="tx1"/>
                          </a:solidFill>
                          <a:latin typeface="+mn-lt"/>
                          <a:ea typeface="+mn-ea"/>
                          <a:cs typeface="+mn-cs"/>
                        </a:rPr>
                        <a:t>psl</a:t>
                      </a:r>
                      <a:r>
                        <a:rPr lang="en-US" sz="1400" kern="1200">
                          <a:solidFill>
                            <a:schemeClr val="tx1"/>
                          </a:solidFill>
                          <a:latin typeface="+mn-lt"/>
                          <a:ea typeface="+mn-ea"/>
                          <a:cs typeface="+mn-cs"/>
                        </a:rPr>
                        <a:t> </a:t>
                      </a:r>
                      <a:r>
                        <a:rPr lang="en-US" sz="1400" kern="1200" err="1">
                          <a:solidFill>
                            <a:schemeClr val="tx1"/>
                          </a:solidFill>
                          <a:latin typeface="+mn-lt"/>
                          <a:ea typeface="+mn-ea"/>
                          <a:cs typeface="+mn-cs"/>
                        </a:rPr>
                        <a:t>jenkins</a:t>
                      </a:r>
                      <a:r>
                        <a:rPr lang="en-US" sz="1400" kern="1200">
                          <a:solidFill>
                            <a:schemeClr val="tx1"/>
                          </a:solidFill>
                          <a:latin typeface="+mn-lt"/>
                          <a:ea typeface="+mn-ea"/>
                          <a:cs typeface="+mn-cs"/>
                        </a:rPr>
                        <a:t> to </a:t>
                      </a:r>
                      <a:r>
                        <a:rPr lang="en-US" sz="1400" kern="1200" err="1">
                          <a:solidFill>
                            <a:schemeClr val="tx1"/>
                          </a:solidFill>
                          <a:latin typeface="+mn-lt"/>
                          <a:ea typeface="+mn-ea"/>
                          <a:cs typeface="+mn-cs"/>
                        </a:rPr>
                        <a:t>github</a:t>
                      </a:r>
                      <a:r>
                        <a:rPr lang="en-US" sz="1400" kern="1200">
                          <a:solidFill>
                            <a:schemeClr val="tx1"/>
                          </a:solidFill>
                          <a:latin typeface="+mn-lt"/>
                          <a:ea typeface="+mn-ea"/>
                          <a:cs typeface="+mn-cs"/>
                        </a:rPr>
                        <a:t> actions migration </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rPr>
                        <a:t>Migrating CI/CD pipelines for </a:t>
                      </a:r>
                      <a:r>
                        <a:rPr lang="en-US" sz="1400" b="0" i="0" u="none" strike="noStrike" kern="1200" noProof="0" err="1">
                          <a:solidFill>
                            <a:schemeClr val="tx1"/>
                          </a:solidFill>
                        </a:rPr>
                        <a:t>askPRU</a:t>
                      </a:r>
                      <a:r>
                        <a:rPr lang="en-US" sz="1400" b="0" i="0" u="none" strike="noStrike" kern="1200" noProof="0">
                          <a:solidFill>
                            <a:schemeClr val="tx1"/>
                          </a:solidFill>
                        </a:rPr>
                        <a:t> LSL and PSL from Jenkins to GitHub Actions to improve maintainability and integration with GitHub.</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kern="1200">
                          <a:solidFill>
                            <a:schemeClr val="tx1"/>
                          </a:solidFill>
                          <a:latin typeface="+mn-lt"/>
                          <a:ea typeface="+mn-ea"/>
                          <a:cs typeface="+mn-cs"/>
                        </a:rPr>
                        <a:t>Working on the comments of askpru psl and lsl updates in github.</a:t>
                      </a:r>
                      <a:endParaRPr lang="en-US" sz="1400" kern="1200">
                        <a:solidFill>
                          <a:schemeClr val="tx1"/>
                        </a:solidFill>
                        <a:latin typeface="+mn-lt"/>
                        <a:ea typeface="+mn-ea"/>
                        <a:cs typeface="+mn-cs"/>
                      </a:endParaRPr>
                    </a:p>
                  </a:txBody>
                  <a:tcPr anchor="ctr">
                    <a:lnL w="6350">
                      <a:solidFill>
                        <a:srgbClr val="FFFFFF"/>
                      </a:solidFill>
                    </a:lnL>
                    <a:lnR w="6350">
                      <a:solidFill>
                        <a:srgbClr val="FFFFFF"/>
                      </a:solidFill>
                    </a:lnR>
                    <a:lnT w="14389">
                      <a:solidFill>
                        <a:srgbClr val="FFFFFF"/>
                      </a:solidFill>
                    </a:lnT>
                    <a:lnB w="6350">
                      <a:solidFill>
                        <a:srgbClr val="FFFFFF"/>
                      </a:solidFill>
                    </a:lnB>
                    <a:solidFill>
                      <a:srgbClr val="F2F2F2"/>
                    </a:solidFill>
                  </a:tcPr>
                </a:tc>
                <a:extLst>
                  <a:ext uri="{0D108BD9-81ED-4DB2-BD59-A6C34878D82A}">
                    <a16:rowId xmlns:a16="http://schemas.microsoft.com/office/drawing/2014/main" val="2120418036"/>
                  </a:ext>
                </a:extLst>
              </a:tr>
              <a:tr h="860702">
                <a:tc>
                  <a:txBody>
                    <a:bodyPr/>
                    <a:lstStyle/>
                    <a:p>
                      <a:pPr algn="l" rtl="0" fontAlgn="base">
                        <a:lnSpc>
                          <a:spcPct val="100000"/>
                        </a:lnSpc>
                        <a:buNone/>
                      </a:pPr>
                      <a:r>
                        <a:rPr lang="en-US" sz="1400" kern="1200" err="1">
                          <a:solidFill>
                            <a:schemeClr val="tx1"/>
                          </a:solidFill>
                          <a:latin typeface="+mn-lt"/>
                          <a:ea typeface="+mn-ea"/>
                          <a:cs typeface="+mn-cs"/>
                        </a:rPr>
                        <a:t>PRUChat</a:t>
                      </a:r>
                      <a:r>
                        <a:rPr lang="en-US" sz="1400" kern="1200">
                          <a:solidFill>
                            <a:schemeClr val="tx1"/>
                          </a:solidFill>
                          <a:latin typeface="+mn-lt"/>
                          <a:ea typeface="+mn-ea"/>
                          <a:cs typeface="+mn-cs"/>
                        </a:rPr>
                        <a:t> </a:t>
                      </a:r>
                      <a:r>
                        <a:rPr lang="en-US" sz="1400" kern="1200" err="1">
                          <a:solidFill>
                            <a:schemeClr val="tx1"/>
                          </a:solidFill>
                          <a:latin typeface="+mn-lt"/>
                          <a:ea typeface="+mn-ea"/>
                          <a:cs typeface="+mn-cs"/>
                        </a:rPr>
                        <a:t>LiveChat</a:t>
                      </a:r>
                      <a:r>
                        <a:rPr lang="en-US" sz="1400" kern="1200">
                          <a:solidFill>
                            <a:schemeClr val="tx1"/>
                          </a:solidFill>
                          <a:latin typeface="+mn-lt"/>
                          <a:ea typeface="+mn-ea"/>
                          <a:cs typeface="+mn-cs"/>
                        </a:rPr>
                        <a:t> Integration – Adding new fields</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rPr>
                        <a:t>Enhancing </a:t>
                      </a:r>
                      <a:r>
                        <a:rPr lang="en-US" sz="1400" b="0" i="0" u="none" strike="noStrike" kern="1200" noProof="0" err="1">
                          <a:solidFill>
                            <a:schemeClr val="tx1"/>
                          </a:solidFill>
                        </a:rPr>
                        <a:t>PRUChat</a:t>
                      </a:r>
                      <a:r>
                        <a:rPr lang="en-US" sz="1400" b="0" i="0" u="none" strike="noStrike" kern="1200" noProof="0">
                          <a:solidFill>
                            <a:schemeClr val="tx1"/>
                          </a:solidFill>
                        </a:rPr>
                        <a:t> Live Chat by integrating additional fields based on new business requirements.</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kern="1200">
                          <a:solidFill>
                            <a:schemeClr val="tx1"/>
                          </a:solidFill>
                          <a:latin typeface="+mn-lt"/>
                          <a:ea typeface="+mn-ea"/>
                          <a:cs typeface="+mn-cs"/>
                        </a:rPr>
                        <a:t>Backend completed and waiting for front end resource </a:t>
                      </a:r>
                      <a:r>
                        <a:rPr lang="en-IN" sz="1400" kern="1200">
                          <a:solidFill>
                            <a:schemeClr val="tx1"/>
                          </a:solidFill>
                          <a:latin typeface="+mn-lt"/>
                          <a:ea typeface="+mn-ea"/>
                          <a:cs typeface="+mn-cs"/>
                        </a:rPr>
                        <a:t>to start working.</a:t>
                      </a:r>
                      <a:endParaRPr lang="en-US" sz="1400" kern="1200">
                        <a:solidFill>
                          <a:schemeClr val="tx1"/>
                        </a:solidFill>
                        <a:latin typeface="+mn-lt"/>
                        <a:ea typeface="+mn-ea"/>
                        <a:cs typeface="+mn-cs"/>
                      </a:endParaRP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623786345"/>
                  </a:ext>
                </a:extLst>
              </a:tr>
              <a:tr h="1164479">
                <a:tc>
                  <a:txBody>
                    <a:bodyPr/>
                    <a:lstStyle/>
                    <a:p>
                      <a:pPr algn="l" rtl="0" fontAlgn="base">
                        <a:lnSpc>
                          <a:spcPct val="100000"/>
                        </a:lnSpc>
                        <a:buNone/>
                      </a:pPr>
                      <a:r>
                        <a:rPr lang="en-US" sz="1400" kern="1200" err="1">
                          <a:solidFill>
                            <a:schemeClr val="tx1"/>
                          </a:solidFill>
                          <a:latin typeface="+mn-lt"/>
                          <a:ea typeface="+mn-ea"/>
                          <a:cs typeface="+mn-cs"/>
                        </a:rPr>
                        <a:t>PRUChat</a:t>
                      </a:r>
                      <a:r>
                        <a:rPr lang="en-US" sz="1400" kern="1200">
                          <a:solidFill>
                            <a:schemeClr val="tx1"/>
                          </a:solidFill>
                          <a:latin typeface="+mn-lt"/>
                          <a:ea typeface="+mn-ea"/>
                          <a:cs typeface="+mn-cs"/>
                        </a:rPr>
                        <a:t> </a:t>
                      </a:r>
                      <a:r>
                        <a:rPr lang="en-IN" sz="1400" kern="1200">
                          <a:solidFill>
                            <a:schemeClr val="tx1"/>
                          </a:solidFill>
                          <a:latin typeface="+mn-lt"/>
                          <a:ea typeface="+mn-ea"/>
                          <a:cs typeface="+mn-cs"/>
                        </a:rPr>
                        <a:t>Uat </a:t>
                      </a:r>
                      <a:r>
                        <a:rPr lang="en-US" sz="1400" kern="1200">
                          <a:solidFill>
                            <a:schemeClr val="tx1"/>
                          </a:solidFill>
                          <a:latin typeface="+mn-lt"/>
                          <a:ea typeface="+mn-ea"/>
                          <a:cs typeface="+mn-cs"/>
                        </a:rPr>
                        <a:t>Issue</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rPr>
                        <a:t>Investigating and resolving issues reported in the </a:t>
                      </a:r>
                      <a:r>
                        <a:rPr lang="en-US" sz="1400" b="0" i="0" u="none" strike="noStrike" kern="1200" noProof="0" err="1">
                          <a:solidFill>
                            <a:schemeClr val="tx1"/>
                          </a:solidFill>
                        </a:rPr>
                        <a:t>PRUChat</a:t>
                      </a:r>
                      <a:r>
                        <a:rPr lang="en-US" sz="1400" b="0" i="0" u="none" strike="noStrike" kern="1200" noProof="0">
                          <a:solidFill>
                            <a:schemeClr val="tx1"/>
                          </a:solidFill>
                        </a:rPr>
                        <a:t> </a:t>
                      </a:r>
                      <a:r>
                        <a:rPr lang="en-IN" sz="1400" b="0" i="0" u="none" strike="noStrike" kern="1200" noProof="0">
                          <a:solidFill>
                            <a:schemeClr val="tx1"/>
                          </a:solidFill>
                        </a:rPr>
                        <a:t>uat</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kern="1200">
                          <a:solidFill>
                            <a:schemeClr val="tx1"/>
                          </a:solidFill>
                          <a:latin typeface="+mn-lt"/>
                          <a:ea typeface="+mn-ea"/>
                          <a:cs typeface="+mn-cs"/>
                        </a:rPr>
                        <a:t>Logs and analysis </a:t>
                      </a:r>
                      <a:r>
                        <a:rPr lang="en-IN" sz="1400" kern="1200">
                          <a:solidFill>
                            <a:schemeClr val="tx1"/>
                          </a:solidFill>
                          <a:latin typeface="+mn-lt"/>
                          <a:ea typeface="+mn-ea"/>
                          <a:cs typeface="+mn-cs"/>
                        </a:rPr>
                        <a:t>are being investigated. Working on the websocket.</a:t>
                      </a:r>
                      <a:endParaRPr lang="en-US" sz="1400" kern="1200">
                        <a:solidFill>
                          <a:schemeClr val="tx1"/>
                        </a:solidFill>
                        <a:latin typeface="+mn-lt"/>
                        <a:ea typeface="+mn-ea"/>
                        <a:cs typeface="+mn-cs"/>
                      </a:endParaRP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3593320610"/>
                  </a:ext>
                </a:extLst>
              </a:tr>
              <a:tr h="860702">
                <a:tc>
                  <a:txBody>
                    <a:bodyPr/>
                    <a:lstStyle/>
                    <a:p>
                      <a:pPr lvl="0" algn="l" rtl="0">
                        <a:lnSpc>
                          <a:spcPct val="100000"/>
                        </a:lnSpc>
                        <a:buFont typeface="Arial" panose="020B0604020202020204" pitchFamily="34" charset="0"/>
                        <a:buNone/>
                      </a:pPr>
                      <a:r>
                        <a:rPr lang="en-US" sz="1400" kern="1200" err="1">
                          <a:solidFill>
                            <a:schemeClr val="tx1"/>
                          </a:solidFill>
                          <a:latin typeface="+mn-lt"/>
                          <a:ea typeface="+mn-ea"/>
                          <a:cs typeface="+mn-cs"/>
                        </a:rPr>
                        <a:t>AskPRU</a:t>
                      </a:r>
                      <a:r>
                        <a:rPr lang="en-US" sz="1400" kern="1200">
                          <a:solidFill>
                            <a:schemeClr val="tx1"/>
                          </a:solidFill>
                          <a:latin typeface="+mn-lt"/>
                          <a:ea typeface="+mn-ea"/>
                          <a:cs typeface="+mn-cs"/>
                        </a:rPr>
                        <a:t> </a:t>
                      </a:r>
                      <a:r>
                        <a:rPr lang="en-IN" sz="1400" kern="1200">
                          <a:solidFill>
                            <a:schemeClr val="tx1"/>
                          </a:solidFill>
                          <a:latin typeface="+mn-lt"/>
                          <a:ea typeface="+mn-ea"/>
                          <a:cs typeface="+mn-cs"/>
                        </a:rPr>
                        <a:t>certificate renewal</a:t>
                      </a:r>
                      <a:endParaRPr lang="en-US" sz="1400" kern="1200">
                        <a:solidFill>
                          <a:schemeClr val="tx1"/>
                        </a:solidFill>
                        <a:latin typeface="+mn-lt"/>
                        <a:ea typeface="+mn-ea"/>
                        <a:cs typeface="+mn-cs"/>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rPr>
                        <a:t>Implementing </a:t>
                      </a:r>
                      <a:r>
                        <a:rPr lang="en-IN" sz="1400" b="0" i="0" u="none" strike="noStrike" kern="1200" noProof="0">
                          <a:solidFill>
                            <a:schemeClr val="tx1"/>
                          </a:solidFill>
                        </a:rPr>
                        <a:t>renewed certificate in front-end,  distributing in appstore and play store.</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b="0" i="0" u="none" strike="noStrike" kern="1200" noProof="0">
                          <a:solidFill>
                            <a:schemeClr val="tx1"/>
                          </a:solidFill>
                          <a:latin typeface="Montserrat"/>
                        </a:rPr>
                        <a:t>Certificate renewed and uploaded in appstore. Started working on android </a:t>
                      </a:r>
                      <a:endParaRPr lang="en-US" sz="1400" b="0" i="0" u="none" strike="noStrike" kern="1200" noProof="0">
                        <a:solidFill>
                          <a:schemeClr val="tx1"/>
                        </a:solidFill>
                        <a:latin typeface="Montserrat"/>
                      </a:endParaRP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95685521"/>
                  </a:ext>
                </a:extLst>
              </a:tr>
            </a:tbl>
          </a:graphicData>
        </a:graphic>
      </p:graphicFrame>
    </p:spTree>
    <p:extLst>
      <p:ext uri="{BB962C8B-B14F-4D97-AF65-F5344CB8AC3E}">
        <p14:creationId xmlns:p14="http://schemas.microsoft.com/office/powerpoint/2010/main" val="364125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E003-B8A1-DDB0-4D64-F0B6E63D4C06}"/>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30E5E80C-6183-6A8D-2BD9-A00106EB8272}"/>
              </a:ext>
            </a:extLst>
          </p:cNvPr>
          <p:cNvPicPr>
            <a:picLocks noChangeAspect="1"/>
          </p:cNvPicPr>
          <p:nvPr/>
        </p:nvPicPr>
        <p:blipFill>
          <a:blip r:embed="rId3"/>
          <a:srcRect l="-658" t="65714" r="658" b="-318"/>
          <a:stretch/>
        </p:blipFill>
        <p:spPr>
          <a:xfrm>
            <a:off x="-80213" y="3531"/>
            <a:ext cx="12272223" cy="1459053"/>
          </a:xfrm>
          <a:prstGeom prst="rect">
            <a:avLst/>
          </a:prstGeom>
        </p:spPr>
      </p:pic>
      <p:sp>
        <p:nvSpPr>
          <p:cNvPr id="25" name="Freeform: Shape 24">
            <a:extLst>
              <a:ext uri="{FF2B5EF4-FFF2-40B4-BE49-F238E27FC236}">
                <a16:creationId xmlns:a16="http://schemas.microsoft.com/office/drawing/2014/main" id="{B220D1BB-B234-F0CD-4BDD-6E9A9DAA6BAF}"/>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3A7AD707-5E47-5202-F5DD-AEF248A3F0D1}"/>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Title 2">
            <a:extLst>
              <a:ext uri="{FF2B5EF4-FFF2-40B4-BE49-F238E27FC236}">
                <a16:creationId xmlns:a16="http://schemas.microsoft.com/office/drawing/2014/main" id="{943951AC-494D-70FE-428B-CD4EA72E0753}"/>
              </a:ext>
            </a:extLst>
          </p:cNvPr>
          <p:cNvSpPr>
            <a:spLocks noGrp="1"/>
          </p:cNvSpPr>
          <p:nvPr>
            <p:ph type="title"/>
          </p:nvPr>
        </p:nvSpPr>
        <p:spPr>
          <a:xfrm>
            <a:off x="-76200" y="1710"/>
            <a:ext cx="10515600" cy="1325563"/>
          </a:xfrm>
        </p:spPr>
        <p:txBody>
          <a:bodyPr/>
          <a:lstStyle/>
          <a:p>
            <a:r>
              <a:rPr lang="en-IN"/>
              <a:t> </a:t>
            </a:r>
            <a:r>
              <a:rPr lang="en-IN" sz="3200" err="1">
                <a:solidFill>
                  <a:schemeClr val="bg1"/>
                </a:solidFill>
                <a:latin typeface="Oswald"/>
                <a:ea typeface="+mn-ea"/>
                <a:cs typeface="+mn-cs"/>
              </a:rPr>
              <a:t>askPRU</a:t>
            </a:r>
            <a:r>
              <a:rPr lang="en-IN" sz="3200">
                <a:solidFill>
                  <a:schemeClr val="bg1"/>
                </a:solidFill>
                <a:latin typeface="Oswald"/>
                <a:ea typeface="+mn-ea"/>
                <a:cs typeface="+mn-cs"/>
              </a:rPr>
              <a:t>- </a:t>
            </a:r>
            <a:r>
              <a:rPr lang="en-IN" sz="3200" err="1">
                <a:solidFill>
                  <a:schemeClr val="bg1"/>
                </a:solidFill>
                <a:latin typeface="Oswald"/>
                <a:ea typeface="+mn-ea"/>
                <a:cs typeface="+mn-cs"/>
              </a:rPr>
              <a:t>PRUChat</a:t>
            </a:r>
            <a:r>
              <a:rPr lang="en-IN" sz="3200">
                <a:solidFill>
                  <a:schemeClr val="bg1"/>
                </a:solidFill>
                <a:latin typeface="Oswald"/>
                <a:ea typeface="+mn-ea"/>
                <a:cs typeface="+mn-cs"/>
              </a:rPr>
              <a:t> </a:t>
            </a:r>
            <a:br>
              <a:rPr lang="en-IN" sz="3200">
                <a:latin typeface="Oswald"/>
                <a:ea typeface="+mn-ea"/>
                <a:cs typeface="+mn-cs"/>
              </a:rPr>
            </a:br>
            <a:r>
              <a:rPr lang="en-IN" sz="3200">
                <a:solidFill>
                  <a:schemeClr val="bg1"/>
                </a:solidFill>
                <a:latin typeface="Oswald"/>
                <a:ea typeface="+mn-ea"/>
                <a:cs typeface="+mn-cs"/>
              </a:rPr>
              <a:t>              (01-08-2025 to 13-08-2025)</a:t>
            </a:r>
          </a:p>
        </p:txBody>
      </p:sp>
      <p:sp>
        <p:nvSpPr>
          <p:cNvPr id="4" name="Content Placeholder 3">
            <a:extLst>
              <a:ext uri="{FF2B5EF4-FFF2-40B4-BE49-F238E27FC236}">
                <a16:creationId xmlns:a16="http://schemas.microsoft.com/office/drawing/2014/main" id="{CFB53E06-E0C6-3DBC-6B2A-4BC58FF88CC4}"/>
              </a:ext>
            </a:extLst>
          </p:cNvPr>
          <p:cNvSpPr>
            <a:spLocks noGrp="1"/>
          </p:cNvSpPr>
          <p:nvPr>
            <p:ph idx="1"/>
          </p:nvPr>
        </p:nvSpPr>
        <p:spPr/>
        <p:txBody>
          <a:bodyPr>
            <a:normAutofit/>
          </a:bodyPr>
          <a:lstStyle/>
          <a:p>
            <a:endParaRPr lang="en-US"/>
          </a:p>
          <a:p>
            <a:endParaRPr lang="en-IN"/>
          </a:p>
        </p:txBody>
      </p:sp>
      <p:sp>
        <p:nvSpPr>
          <p:cNvPr id="2" name="Slide Number Placeholder 1">
            <a:extLst>
              <a:ext uri="{FF2B5EF4-FFF2-40B4-BE49-F238E27FC236}">
                <a16:creationId xmlns:a16="http://schemas.microsoft.com/office/drawing/2014/main" id="{C95B54A8-CAF4-9B34-8F53-8C79C2A99A58}"/>
              </a:ext>
            </a:extLst>
          </p:cNvPr>
          <p:cNvSpPr>
            <a:spLocks noGrp="1"/>
          </p:cNvSpPr>
          <p:nvPr>
            <p:ph type="sldNum" sz="quarter" idx="12"/>
          </p:nvPr>
        </p:nvSpPr>
        <p:spPr/>
        <p:txBody>
          <a:bodyPr/>
          <a:lstStyle/>
          <a:p>
            <a:fld id="{BE3BD522-4C66-4A18-978C-7FAC65508BE6}" type="slidenum">
              <a:rPr lang="en-US" smtClean="0"/>
              <a:t>7</a:t>
            </a:fld>
            <a:endParaRPr lang="en-GB"/>
          </a:p>
        </p:txBody>
      </p:sp>
      <p:graphicFrame>
        <p:nvGraphicFramePr>
          <p:cNvPr id="5" name="Table 4">
            <a:extLst>
              <a:ext uri="{FF2B5EF4-FFF2-40B4-BE49-F238E27FC236}">
                <a16:creationId xmlns:a16="http://schemas.microsoft.com/office/drawing/2014/main" id="{0962C601-CFBC-AF85-2DF0-6EB1D24C9A01}"/>
              </a:ext>
            </a:extLst>
          </p:cNvPr>
          <p:cNvGraphicFramePr>
            <a:graphicFrameLocks noGrp="1"/>
          </p:cNvGraphicFramePr>
          <p:nvPr>
            <p:extLst>
              <p:ext uri="{D42A27DB-BD31-4B8C-83A1-F6EECF244321}">
                <p14:modId xmlns:p14="http://schemas.microsoft.com/office/powerpoint/2010/main" val="547781016"/>
              </p:ext>
            </p:extLst>
          </p:nvPr>
        </p:nvGraphicFramePr>
        <p:xfrm>
          <a:off x="416943" y="1667773"/>
          <a:ext cx="11321551" cy="4641040"/>
        </p:xfrm>
        <a:graphic>
          <a:graphicData uri="http://schemas.openxmlformats.org/drawingml/2006/table">
            <a:tbl>
              <a:tblPr/>
              <a:tblGrid>
                <a:gridCol w="3090333">
                  <a:extLst>
                    <a:ext uri="{9D8B030D-6E8A-4147-A177-3AD203B41FA5}">
                      <a16:colId xmlns:a16="http://schemas.microsoft.com/office/drawing/2014/main" val="2827730333"/>
                    </a:ext>
                  </a:extLst>
                </a:gridCol>
                <a:gridCol w="4967111">
                  <a:extLst>
                    <a:ext uri="{9D8B030D-6E8A-4147-A177-3AD203B41FA5}">
                      <a16:colId xmlns:a16="http://schemas.microsoft.com/office/drawing/2014/main" val="3063313346"/>
                    </a:ext>
                  </a:extLst>
                </a:gridCol>
                <a:gridCol w="3264107">
                  <a:extLst>
                    <a:ext uri="{9D8B030D-6E8A-4147-A177-3AD203B41FA5}">
                      <a16:colId xmlns:a16="http://schemas.microsoft.com/office/drawing/2014/main" val="3746576693"/>
                    </a:ext>
                  </a:extLst>
                </a:gridCol>
              </a:tblGrid>
              <a:tr h="894455">
                <a:tc>
                  <a:txBody>
                    <a:bodyPr/>
                    <a:lstStyle/>
                    <a:p>
                      <a:pPr algn="l" rtl="0" fontAlgn="base">
                        <a:lnSpc>
                          <a:spcPct val="100000"/>
                        </a:lnSpc>
                        <a:buNone/>
                      </a:pPr>
                      <a:r>
                        <a:rPr lang="en-US" sz="1800" b="1" i="0">
                          <a:solidFill>
                            <a:srgbClr val="000000"/>
                          </a:solidFill>
                          <a:effectLst/>
                          <a:latin typeface="Calibri"/>
                        </a:rPr>
                        <a:t>CURRENT TASK</a:t>
                      </a:r>
                      <a:r>
                        <a:rPr lang="en-US" sz="1800" b="1" i="0">
                          <a:solidFill>
                            <a:srgbClr val="FFFFFF"/>
                          </a:solidFill>
                          <a:effectLst/>
                          <a:latin typeface="Calibri"/>
                        </a:rPr>
                        <a:t>​</a:t>
                      </a:r>
                      <a:endParaRPr lang="en-US" b="1" i="0">
                        <a:solidFill>
                          <a:srgbClr val="FFFFFF"/>
                        </a:solidFill>
                        <a:effectLst/>
                        <a:latin typeface="Calibri"/>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ct val="100000"/>
                        </a:lnSpc>
                        <a:buNone/>
                      </a:pPr>
                      <a:r>
                        <a:rPr lang="en-US" sz="2000" b="1" i="0" kern="1200">
                          <a:solidFill>
                            <a:srgbClr val="000000"/>
                          </a:solidFill>
                          <a:effectLst/>
                          <a:latin typeface="Calibri"/>
                          <a:ea typeface="+mn-ea"/>
                          <a:cs typeface="+mn-cs"/>
                        </a:rPr>
                        <a:t>DESCRIPTION</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lvl="0" algn="l">
                        <a:lnSpc>
                          <a:spcPct val="100000"/>
                        </a:lnSpc>
                        <a:buNone/>
                      </a:pPr>
                      <a:r>
                        <a:rPr lang="en-US" sz="2000" b="1" i="0" kern="1200">
                          <a:solidFill>
                            <a:srgbClr val="000000"/>
                          </a:solidFill>
                          <a:effectLst/>
                          <a:latin typeface="Calibri"/>
                          <a:ea typeface="+mn-ea"/>
                          <a:cs typeface="+mn-cs"/>
                        </a:rPr>
                        <a:t>STATUS</a:t>
                      </a:r>
                      <a:endParaRPr lang="en-US"/>
                    </a:p>
                  </a:txBody>
                  <a:tcPr anchor="ctr">
                    <a:lnL w="6350">
                      <a:solidFill>
                        <a:srgbClr val="FFFFFF"/>
                      </a:solidFill>
                    </a:lnL>
                    <a:lnR w="6350">
                      <a:solidFill>
                        <a:srgbClr val="FFFFFF"/>
                      </a:solidFill>
                    </a:lnR>
                    <a:lnT w="6350">
                      <a:solidFill>
                        <a:srgbClr val="FFFFFF"/>
                      </a:solidFill>
                    </a:lnT>
                    <a:lnB w="14389">
                      <a:solidFill>
                        <a:srgbClr val="FFFFFF"/>
                      </a:solidFill>
                    </a:lnB>
                    <a:solidFill>
                      <a:srgbClr val="4472C4"/>
                    </a:solidFill>
                  </a:tcPr>
                </a:tc>
                <a:extLst>
                  <a:ext uri="{0D108BD9-81ED-4DB2-BD59-A6C34878D82A}">
                    <a16:rowId xmlns:a16="http://schemas.microsoft.com/office/drawing/2014/main" val="3543161467"/>
                  </a:ext>
                </a:extLst>
              </a:tr>
              <a:tr h="860702">
                <a:tc>
                  <a:txBody>
                    <a:bodyPr/>
                    <a:lstStyle/>
                    <a:p>
                      <a:pPr lvl="0" algn="l">
                        <a:lnSpc>
                          <a:spcPct val="100000"/>
                        </a:lnSpc>
                        <a:buNone/>
                      </a:pPr>
                      <a:r>
                        <a:rPr lang="en-US" sz="1400" kern="1200" err="1">
                          <a:solidFill>
                            <a:schemeClr val="tx1"/>
                          </a:solidFill>
                          <a:latin typeface="+mn-lt"/>
                          <a:ea typeface="+mn-ea"/>
                          <a:cs typeface="+mn-cs"/>
                        </a:rPr>
                        <a:t>PRUChat</a:t>
                      </a:r>
                      <a:r>
                        <a:rPr lang="en-US" sz="1400" kern="1200">
                          <a:solidFill>
                            <a:schemeClr val="tx1"/>
                          </a:solidFill>
                          <a:latin typeface="+mn-lt"/>
                          <a:ea typeface="+mn-ea"/>
                          <a:cs typeface="+mn-cs"/>
                        </a:rPr>
                        <a:t> Email OTP</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rPr>
                        <a:t>Changing the default SMS otp authentication to EMAIL OTP authentication</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kern="1200">
                          <a:solidFill>
                            <a:schemeClr val="tx1"/>
                          </a:solidFill>
                          <a:latin typeface="+mn-lt"/>
                          <a:ea typeface="+mn-ea"/>
                          <a:cs typeface="+mn-cs"/>
                        </a:rPr>
                        <a:t>Started working on the analysis of the requirement. </a:t>
                      </a:r>
                      <a:endParaRPr lang="en-US"/>
                    </a:p>
                  </a:txBody>
                  <a:tcPr anchor="ctr">
                    <a:lnL w="6350">
                      <a:solidFill>
                        <a:srgbClr val="FFFFFF"/>
                      </a:solidFill>
                    </a:lnL>
                    <a:lnR w="6350">
                      <a:solidFill>
                        <a:srgbClr val="FFFFFF"/>
                      </a:solidFill>
                    </a:lnR>
                    <a:lnT w="14389">
                      <a:solidFill>
                        <a:srgbClr val="FFFFFF"/>
                      </a:solidFill>
                    </a:lnT>
                    <a:lnB w="6350">
                      <a:solidFill>
                        <a:srgbClr val="FFFFFF"/>
                      </a:solidFill>
                    </a:lnB>
                    <a:solidFill>
                      <a:srgbClr val="F2F2F2"/>
                    </a:solidFill>
                  </a:tcPr>
                </a:tc>
                <a:extLst>
                  <a:ext uri="{0D108BD9-81ED-4DB2-BD59-A6C34878D82A}">
                    <a16:rowId xmlns:a16="http://schemas.microsoft.com/office/drawing/2014/main" val="2120418036"/>
                  </a:ext>
                </a:extLst>
              </a:tr>
              <a:tr h="860702">
                <a:tc>
                  <a:txBody>
                    <a:bodyPr/>
                    <a:lstStyle/>
                    <a:p>
                      <a:pPr algn="l" rtl="0" fontAlgn="base">
                        <a:lnSpc>
                          <a:spcPct val="100000"/>
                        </a:lnSpc>
                        <a:buNone/>
                      </a:pPr>
                      <a:r>
                        <a:rPr lang="en-US" sz="1400" kern="1200" err="1">
                          <a:solidFill>
                            <a:schemeClr val="tx1"/>
                          </a:solidFill>
                          <a:latin typeface="+mn-lt"/>
                          <a:ea typeface="+mn-ea"/>
                          <a:cs typeface="+mn-cs"/>
                        </a:rPr>
                        <a:t>AskPRU</a:t>
                      </a:r>
                      <a:r>
                        <a:rPr lang="en-US" sz="1400" kern="1200">
                          <a:solidFill>
                            <a:schemeClr val="tx1"/>
                          </a:solidFill>
                          <a:latin typeface="+mn-lt"/>
                          <a:ea typeface="+mn-ea"/>
                          <a:cs typeface="+mn-cs"/>
                        </a:rPr>
                        <a:t> Email OTP Release</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latin typeface="Montserrat"/>
                        </a:rPr>
                        <a:t>Changing the default SMS </a:t>
                      </a:r>
                      <a:r>
                        <a:rPr lang="en-US" sz="1400" b="0" i="0" u="none" strike="noStrike" kern="1200" noProof="0" err="1">
                          <a:solidFill>
                            <a:schemeClr val="tx1"/>
                          </a:solidFill>
                          <a:latin typeface="Montserrat"/>
                        </a:rPr>
                        <a:t>otp</a:t>
                      </a:r>
                      <a:r>
                        <a:rPr lang="en-US" sz="1400" b="0" i="0" u="none" strike="noStrike" kern="1200" noProof="0">
                          <a:solidFill>
                            <a:schemeClr val="tx1"/>
                          </a:solidFill>
                          <a:latin typeface="Montserrat"/>
                        </a:rPr>
                        <a:t> authentication to EMAIL OTP authentication</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kern="1200">
                          <a:solidFill>
                            <a:schemeClr val="tx1"/>
                          </a:solidFill>
                          <a:latin typeface="+mn-lt"/>
                          <a:ea typeface="+mn-ea"/>
                          <a:cs typeface="+mn-cs"/>
                        </a:rPr>
                        <a:t>Working on the release management checklist and documents for release</a:t>
                      </a: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623786345"/>
                  </a:ext>
                </a:extLst>
              </a:tr>
              <a:tr h="1164479">
                <a:tc>
                  <a:txBody>
                    <a:bodyPr/>
                    <a:lstStyle/>
                    <a:p>
                      <a:pPr algn="l" rtl="0" fontAlgn="base">
                        <a:lnSpc>
                          <a:spcPct val="100000"/>
                        </a:lnSpc>
                        <a:buNone/>
                      </a:pPr>
                      <a:endParaRPr lang="en-US" sz="1400" kern="1200">
                        <a:solidFill>
                          <a:schemeClr val="tx1"/>
                        </a:solidFill>
                        <a:latin typeface="+mn-lt"/>
                        <a:ea typeface="+mn-ea"/>
                        <a:cs typeface="+mn-cs"/>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endParaRPr lang="en-IN" sz="1400" b="0" i="0" u="none" strike="noStrike" kern="1200" noProof="0">
                        <a:solidFill>
                          <a:schemeClr val="tx1"/>
                        </a:solidFill>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endParaRPr lang="en-IN" sz="1400" kern="1200">
                        <a:solidFill>
                          <a:schemeClr val="tx1"/>
                        </a:solidFill>
                        <a:latin typeface="+mn-lt"/>
                        <a:ea typeface="+mn-ea"/>
                        <a:cs typeface="+mn-cs"/>
                      </a:endParaRP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3593320610"/>
                  </a:ext>
                </a:extLst>
              </a:tr>
              <a:tr h="860702">
                <a:tc>
                  <a:txBody>
                    <a:bodyPr/>
                    <a:lstStyle/>
                    <a:p>
                      <a:pPr lvl="0" algn="l" rtl="0">
                        <a:lnSpc>
                          <a:spcPct val="100000"/>
                        </a:lnSpc>
                        <a:buFont typeface="Arial" panose="020B0604020202020204" pitchFamily="34" charset="0"/>
                        <a:buNone/>
                      </a:pPr>
                      <a:endParaRPr lang="en-IN" sz="1400" kern="1200">
                        <a:solidFill>
                          <a:schemeClr val="tx1"/>
                        </a:solidFill>
                        <a:latin typeface="+mn-lt"/>
                        <a:ea typeface="+mn-ea"/>
                        <a:cs typeface="+mn-cs"/>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endParaRPr lang="en-IN" sz="1400" b="0" i="0" u="none" strike="noStrike" kern="1200" noProof="0">
                        <a:solidFill>
                          <a:schemeClr val="tx1"/>
                        </a:solidFill>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endParaRPr lang="en-IN" sz="1400" b="0" i="0" u="none" strike="noStrike" kern="1200" noProof="0">
                        <a:solidFill>
                          <a:schemeClr val="tx1"/>
                        </a:solidFill>
                        <a:latin typeface="Montserrat"/>
                      </a:endParaRP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95685521"/>
                  </a:ext>
                </a:extLst>
              </a:tr>
            </a:tbl>
          </a:graphicData>
        </a:graphic>
      </p:graphicFrame>
    </p:spTree>
    <p:extLst>
      <p:ext uri="{BB962C8B-B14F-4D97-AF65-F5344CB8AC3E}">
        <p14:creationId xmlns:p14="http://schemas.microsoft.com/office/powerpoint/2010/main" val="974016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BFE68-14F1-693E-63D2-7A106A0E1753}"/>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7F081455-7E65-7436-6A10-AB80AB3F713D}"/>
              </a:ext>
            </a:extLst>
          </p:cNvPr>
          <p:cNvPicPr>
            <a:picLocks noChangeAspect="1"/>
          </p:cNvPicPr>
          <p:nvPr/>
        </p:nvPicPr>
        <p:blipFill>
          <a:blip r:embed="rId3"/>
          <a:srcRect l="-658" t="65714" r="658" b="-318"/>
          <a:stretch/>
        </p:blipFill>
        <p:spPr>
          <a:xfrm>
            <a:off x="-80213" y="3531"/>
            <a:ext cx="12272223" cy="1459053"/>
          </a:xfrm>
          <a:prstGeom prst="rect">
            <a:avLst/>
          </a:prstGeom>
        </p:spPr>
      </p:pic>
      <p:sp>
        <p:nvSpPr>
          <p:cNvPr id="25" name="Freeform: Shape 24">
            <a:extLst>
              <a:ext uri="{FF2B5EF4-FFF2-40B4-BE49-F238E27FC236}">
                <a16:creationId xmlns:a16="http://schemas.microsoft.com/office/drawing/2014/main" id="{0C729169-E143-8AA5-CFF4-21B019ED80E3}"/>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E1DBDAE7-6C89-E897-D04E-792CD901DDD5}"/>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Title 2">
            <a:extLst>
              <a:ext uri="{FF2B5EF4-FFF2-40B4-BE49-F238E27FC236}">
                <a16:creationId xmlns:a16="http://schemas.microsoft.com/office/drawing/2014/main" id="{A1366A55-D451-817E-4EFB-17D8EE5B1693}"/>
              </a:ext>
            </a:extLst>
          </p:cNvPr>
          <p:cNvSpPr>
            <a:spLocks noGrp="1"/>
          </p:cNvSpPr>
          <p:nvPr>
            <p:ph type="title"/>
          </p:nvPr>
        </p:nvSpPr>
        <p:spPr>
          <a:xfrm>
            <a:off x="-76200" y="1710"/>
            <a:ext cx="10515600" cy="1325563"/>
          </a:xfrm>
        </p:spPr>
        <p:txBody>
          <a:bodyPr/>
          <a:lstStyle/>
          <a:p>
            <a:r>
              <a:rPr lang="en-IN"/>
              <a:t> </a:t>
            </a:r>
            <a:r>
              <a:rPr lang="en-IN" sz="3200" err="1">
                <a:solidFill>
                  <a:schemeClr val="bg1"/>
                </a:solidFill>
                <a:latin typeface="Oswald"/>
                <a:ea typeface="+mn-ea"/>
                <a:cs typeface="+mn-cs"/>
              </a:rPr>
              <a:t>askPRU</a:t>
            </a:r>
            <a:r>
              <a:rPr lang="en-IN" sz="3200">
                <a:solidFill>
                  <a:schemeClr val="bg1"/>
                </a:solidFill>
                <a:latin typeface="Oswald"/>
                <a:ea typeface="+mn-ea"/>
                <a:cs typeface="+mn-cs"/>
              </a:rPr>
              <a:t>- </a:t>
            </a:r>
            <a:r>
              <a:rPr lang="en-IN" sz="3200" err="1">
                <a:solidFill>
                  <a:schemeClr val="bg1"/>
                </a:solidFill>
                <a:latin typeface="Oswald"/>
                <a:ea typeface="+mn-ea"/>
                <a:cs typeface="+mn-cs"/>
              </a:rPr>
              <a:t>PRUChat</a:t>
            </a:r>
            <a:r>
              <a:rPr lang="en-IN" sz="3200">
                <a:solidFill>
                  <a:schemeClr val="bg1"/>
                </a:solidFill>
                <a:latin typeface="Oswald"/>
                <a:ea typeface="+mn-ea"/>
                <a:cs typeface="+mn-cs"/>
              </a:rPr>
              <a:t> </a:t>
            </a:r>
            <a:br>
              <a:rPr lang="en-IN" sz="3200">
                <a:latin typeface="Oswald"/>
                <a:ea typeface="+mn-ea"/>
                <a:cs typeface="+mn-cs"/>
              </a:rPr>
            </a:br>
            <a:r>
              <a:rPr lang="en-IN" sz="3200">
                <a:solidFill>
                  <a:schemeClr val="bg1"/>
                </a:solidFill>
                <a:latin typeface="Oswald"/>
                <a:ea typeface="+mn-ea"/>
                <a:cs typeface="+mn-cs"/>
              </a:rPr>
              <a:t>              (13-08-2025 to 25-08-2025)</a:t>
            </a:r>
          </a:p>
        </p:txBody>
      </p:sp>
      <p:sp>
        <p:nvSpPr>
          <p:cNvPr id="4" name="Content Placeholder 3">
            <a:extLst>
              <a:ext uri="{FF2B5EF4-FFF2-40B4-BE49-F238E27FC236}">
                <a16:creationId xmlns:a16="http://schemas.microsoft.com/office/drawing/2014/main" id="{9E09C411-22AE-6E79-C54A-DD5C573C5084}"/>
              </a:ext>
            </a:extLst>
          </p:cNvPr>
          <p:cNvSpPr>
            <a:spLocks noGrp="1"/>
          </p:cNvSpPr>
          <p:nvPr>
            <p:ph idx="1"/>
          </p:nvPr>
        </p:nvSpPr>
        <p:spPr/>
        <p:txBody>
          <a:bodyPr>
            <a:normAutofit/>
          </a:bodyPr>
          <a:lstStyle/>
          <a:p>
            <a:endParaRPr lang="en-US"/>
          </a:p>
          <a:p>
            <a:endParaRPr lang="en-IN"/>
          </a:p>
        </p:txBody>
      </p:sp>
      <p:sp>
        <p:nvSpPr>
          <p:cNvPr id="2" name="Slide Number Placeholder 1">
            <a:extLst>
              <a:ext uri="{FF2B5EF4-FFF2-40B4-BE49-F238E27FC236}">
                <a16:creationId xmlns:a16="http://schemas.microsoft.com/office/drawing/2014/main" id="{D8139AD7-AC8E-2724-0B07-4F15129730C3}"/>
              </a:ext>
            </a:extLst>
          </p:cNvPr>
          <p:cNvSpPr>
            <a:spLocks noGrp="1"/>
          </p:cNvSpPr>
          <p:nvPr>
            <p:ph type="sldNum" sz="quarter" idx="12"/>
          </p:nvPr>
        </p:nvSpPr>
        <p:spPr/>
        <p:txBody>
          <a:bodyPr/>
          <a:lstStyle/>
          <a:p>
            <a:fld id="{BE3BD522-4C66-4A18-978C-7FAC65508BE6}" type="slidenum">
              <a:rPr lang="en-US" smtClean="0"/>
              <a:t>8</a:t>
            </a:fld>
            <a:endParaRPr lang="en-GB"/>
          </a:p>
        </p:txBody>
      </p:sp>
      <p:graphicFrame>
        <p:nvGraphicFramePr>
          <p:cNvPr id="5" name="Table 4">
            <a:extLst>
              <a:ext uri="{FF2B5EF4-FFF2-40B4-BE49-F238E27FC236}">
                <a16:creationId xmlns:a16="http://schemas.microsoft.com/office/drawing/2014/main" id="{8B1D5EEB-F03D-735F-5532-79DAE1010A72}"/>
              </a:ext>
            </a:extLst>
          </p:cNvPr>
          <p:cNvGraphicFramePr>
            <a:graphicFrameLocks noGrp="1"/>
          </p:cNvGraphicFramePr>
          <p:nvPr>
            <p:extLst>
              <p:ext uri="{D42A27DB-BD31-4B8C-83A1-F6EECF244321}">
                <p14:modId xmlns:p14="http://schemas.microsoft.com/office/powerpoint/2010/main" val="3533349108"/>
              </p:ext>
            </p:extLst>
          </p:nvPr>
        </p:nvGraphicFramePr>
        <p:xfrm>
          <a:off x="416943" y="1667773"/>
          <a:ext cx="11321551" cy="4945561"/>
        </p:xfrm>
        <a:graphic>
          <a:graphicData uri="http://schemas.openxmlformats.org/drawingml/2006/table">
            <a:tbl>
              <a:tblPr/>
              <a:tblGrid>
                <a:gridCol w="3090333">
                  <a:extLst>
                    <a:ext uri="{9D8B030D-6E8A-4147-A177-3AD203B41FA5}">
                      <a16:colId xmlns:a16="http://schemas.microsoft.com/office/drawing/2014/main" val="2827730333"/>
                    </a:ext>
                  </a:extLst>
                </a:gridCol>
                <a:gridCol w="4967111">
                  <a:extLst>
                    <a:ext uri="{9D8B030D-6E8A-4147-A177-3AD203B41FA5}">
                      <a16:colId xmlns:a16="http://schemas.microsoft.com/office/drawing/2014/main" val="3063313346"/>
                    </a:ext>
                  </a:extLst>
                </a:gridCol>
                <a:gridCol w="3264107">
                  <a:extLst>
                    <a:ext uri="{9D8B030D-6E8A-4147-A177-3AD203B41FA5}">
                      <a16:colId xmlns:a16="http://schemas.microsoft.com/office/drawing/2014/main" val="3746576693"/>
                    </a:ext>
                  </a:extLst>
                </a:gridCol>
              </a:tblGrid>
              <a:tr h="894455">
                <a:tc>
                  <a:txBody>
                    <a:bodyPr/>
                    <a:lstStyle/>
                    <a:p>
                      <a:pPr algn="l" rtl="0" fontAlgn="base">
                        <a:lnSpc>
                          <a:spcPct val="100000"/>
                        </a:lnSpc>
                        <a:buNone/>
                      </a:pPr>
                      <a:r>
                        <a:rPr lang="en-US" sz="1800" b="1" i="0">
                          <a:solidFill>
                            <a:srgbClr val="000000"/>
                          </a:solidFill>
                          <a:effectLst/>
                          <a:latin typeface="Calibri"/>
                        </a:rPr>
                        <a:t>CURRENT TASK</a:t>
                      </a:r>
                      <a:r>
                        <a:rPr lang="en-US" sz="1800" b="1" i="0">
                          <a:solidFill>
                            <a:srgbClr val="FFFFFF"/>
                          </a:solidFill>
                          <a:effectLst/>
                          <a:latin typeface="Calibri"/>
                        </a:rPr>
                        <a:t>​</a:t>
                      </a:r>
                      <a:endParaRPr lang="en-US" b="1" i="0">
                        <a:solidFill>
                          <a:srgbClr val="FFFFFF"/>
                        </a:solidFill>
                        <a:effectLst/>
                        <a:latin typeface="Calibri"/>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ct val="100000"/>
                        </a:lnSpc>
                        <a:buNone/>
                      </a:pPr>
                      <a:r>
                        <a:rPr lang="en-US" sz="2000" b="1" i="0" kern="1200">
                          <a:solidFill>
                            <a:srgbClr val="000000"/>
                          </a:solidFill>
                          <a:effectLst/>
                          <a:latin typeface="Calibri"/>
                          <a:ea typeface="+mn-ea"/>
                          <a:cs typeface="+mn-cs"/>
                        </a:rPr>
                        <a:t>DESCRIPTION</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lvl="0" algn="l">
                        <a:lnSpc>
                          <a:spcPct val="100000"/>
                        </a:lnSpc>
                        <a:buNone/>
                      </a:pPr>
                      <a:r>
                        <a:rPr lang="en-US" sz="2000" b="1" i="0" kern="1200">
                          <a:solidFill>
                            <a:srgbClr val="000000"/>
                          </a:solidFill>
                          <a:effectLst/>
                          <a:latin typeface="Calibri"/>
                          <a:ea typeface="+mn-ea"/>
                          <a:cs typeface="+mn-cs"/>
                        </a:rPr>
                        <a:t>STATUS</a:t>
                      </a:r>
                      <a:endParaRPr lang="en-US"/>
                    </a:p>
                  </a:txBody>
                  <a:tcPr anchor="ctr">
                    <a:lnL w="6350">
                      <a:solidFill>
                        <a:srgbClr val="FFFFFF"/>
                      </a:solidFill>
                    </a:lnL>
                    <a:lnR w="6350">
                      <a:solidFill>
                        <a:srgbClr val="FFFFFF"/>
                      </a:solidFill>
                    </a:lnR>
                    <a:lnT w="6350">
                      <a:solidFill>
                        <a:srgbClr val="FFFFFF"/>
                      </a:solidFill>
                    </a:lnT>
                    <a:lnB w="14389">
                      <a:solidFill>
                        <a:srgbClr val="FFFFFF"/>
                      </a:solidFill>
                    </a:lnB>
                    <a:solidFill>
                      <a:srgbClr val="4472C4"/>
                    </a:solidFill>
                  </a:tcPr>
                </a:tc>
                <a:extLst>
                  <a:ext uri="{0D108BD9-81ED-4DB2-BD59-A6C34878D82A}">
                    <a16:rowId xmlns:a16="http://schemas.microsoft.com/office/drawing/2014/main" val="3543161467"/>
                  </a:ext>
                </a:extLst>
              </a:tr>
              <a:tr h="860702">
                <a:tc>
                  <a:txBody>
                    <a:bodyPr/>
                    <a:lstStyle/>
                    <a:p>
                      <a:pPr algn="l" rtl="0" fontAlgn="base">
                        <a:lnSpc>
                          <a:spcPct val="100000"/>
                        </a:lnSpc>
                        <a:buNone/>
                      </a:pPr>
                      <a:r>
                        <a:rPr lang="en-US" sz="1400" kern="1200" err="1">
                          <a:solidFill>
                            <a:schemeClr val="tx1"/>
                          </a:solidFill>
                          <a:latin typeface="+mn-lt"/>
                          <a:ea typeface="+mn-ea"/>
                          <a:cs typeface="+mn-cs"/>
                        </a:rPr>
                        <a:t>askPRU</a:t>
                      </a:r>
                      <a:r>
                        <a:rPr lang="en-US" sz="1400" kern="1200">
                          <a:solidFill>
                            <a:schemeClr val="tx1"/>
                          </a:solidFill>
                          <a:latin typeface="+mn-lt"/>
                          <a:ea typeface="+mn-ea"/>
                          <a:cs typeface="+mn-cs"/>
                        </a:rPr>
                        <a:t> </a:t>
                      </a:r>
                      <a:r>
                        <a:rPr lang="en-US" sz="1400" kern="1200" err="1">
                          <a:solidFill>
                            <a:schemeClr val="tx1"/>
                          </a:solidFill>
                          <a:latin typeface="+mn-lt"/>
                          <a:ea typeface="+mn-ea"/>
                          <a:cs typeface="+mn-cs"/>
                        </a:rPr>
                        <a:t>lsl</a:t>
                      </a:r>
                      <a:r>
                        <a:rPr lang="en-US" sz="1400" kern="1200">
                          <a:solidFill>
                            <a:schemeClr val="tx1"/>
                          </a:solidFill>
                          <a:latin typeface="+mn-lt"/>
                          <a:ea typeface="+mn-ea"/>
                          <a:cs typeface="+mn-cs"/>
                        </a:rPr>
                        <a:t> and </a:t>
                      </a:r>
                      <a:r>
                        <a:rPr lang="en-US" sz="1400" kern="1200" err="1">
                          <a:solidFill>
                            <a:schemeClr val="tx1"/>
                          </a:solidFill>
                          <a:latin typeface="+mn-lt"/>
                          <a:ea typeface="+mn-ea"/>
                          <a:cs typeface="+mn-cs"/>
                        </a:rPr>
                        <a:t>psl</a:t>
                      </a:r>
                      <a:r>
                        <a:rPr lang="en-US" sz="1400" kern="1200">
                          <a:solidFill>
                            <a:schemeClr val="tx1"/>
                          </a:solidFill>
                          <a:latin typeface="+mn-lt"/>
                          <a:ea typeface="+mn-ea"/>
                          <a:cs typeface="+mn-cs"/>
                        </a:rPr>
                        <a:t> </a:t>
                      </a:r>
                      <a:r>
                        <a:rPr lang="en-US" sz="1400" kern="1200" err="1">
                          <a:solidFill>
                            <a:schemeClr val="tx1"/>
                          </a:solidFill>
                          <a:latin typeface="+mn-lt"/>
                          <a:ea typeface="+mn-ea"/>
                          <a:cs typeface="+mn-cs"/>
                        </a:rPr>
                        <a:t>jenkins</a:t>
                      </a:r>
                      <a:r>
                        <a:rPr lang="en-US" sz="1400" kern="1200">
                          <a:solidFill>
                            <a:schemeClr val="tx1"/>
                          </a:solidFill>
                          <a:latin typeface="+mn-lt"/>
                          <a:ea typeface="+mn-ea"/>
                          <a:cs typeface="+mn-cs"/>
                        </a:rPr>
                        <a:t> to </a:t>
                      </a:r>
                      <a:r>
                        <a:rPr lang="en-US" sz="1400" kern="1200" err="1">
                          <a:solidFill>
                            <a:schemeClr val="tx1"/>
                          </a:solidFill>
                          <a:latin typeface="+mn-lt"/>
                          <a:ea typeface="+mn-ea"/>
                          <a:cs typeface="+mn-cs"/>
                        </a:rPr>
                        <a:t>github</a:t>
                      </a:r>
                      <a:r>
                        <a:rPr lang="en-US" sz="1400" kern="1200">
                          <a:solidFill>
                            <a:schemeClr val="tx1"/>
                          </a:solidFill>
                          <a:latin typeface="+mn-lt"/>
                          <a:ea typeface="+mn-ea"/>
                          <a:cs typeface="+mn-cs"/>
                        </a:rPr>
                        <a:t> actions migration </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rPr>
                        <a:t>Migrating CI/CD pipelines for </a:t>
                      </a:r>
                      <a:r>
                        <a:rPr lang="en-US" sz="1400" b="0" i="0" u="none" strike="noStrike" kern="1200" noProof="0" err="1">
                          <a:solidFill>
                            <a:schemeClr val="tx1"/>
                          </a:solidFill>
                        </a:rPr>
                        <a:t>askPRU</a:t>
                      </a:r>
                      <a:r>
                        <a:rPr lang="en-US" sz="1400" b="0" i="0" u="none" strike="noStrike" kern="1200" noProof="0">
                          <a:solidFill>
                            <a:schemeClr val="tx1"/>
                          </a:solidFill>
                        </a:rPr>
                        <a:t> LSL and PSL from Jenkins to GitHub Actions to improve maintainability and integration with GitHub.</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kern="1200">
                          <a:solidFill>
                            <a:schemeClr val="tx1"/>
                          </a:solidFill>
                          <a:latin typeface="+mn-lt"/>
                          <a:ea typeface="+mn-ea"/>
                          <a:cs typeface="+mn-cs"/>
                        </a:rPr>
                        <a:t>Working on moving the secrets to vaults and properties file as separate env folders.</a:t>
                      </a:r>
                    </a:p>
                  </a:txBody>
                  <a:tcPr anchor="ctr">
                    <a:lnL w="6350">
                      <a:solidFill>
                        <a:srgbClr val="FFFFFF"/>
                      </a:solidFill>
                    </a:lnL>
                    <a:lnR w="6350">
                      <a:solidFill>
                        <a:srgbClr val="FFFFFF"/>
                      </a:solidFill>
                    </a:lnR>
                    <a:lnT w="14389">
                      <a:solidFill>
                        <a:srgbClr val="FFFFFF"/>
                      </a:solidFill>
                    </a:lnT>
                    <a:lnB w="6350">
                      <a:solidFill>
                        <a:srgbClr val="FFFFFF"/>
                      </a:solidFill>
                    </a:lnB>
                    <a:solidFill>
                      <a:srgbClr val="F2F2F2"/>
                    </a:solidFill>
                  </a:tcPr>
                </a:tc>
                <a:extLst>
                  <a:ext uri="{0D108BD9-81ED-4DB2-BD59-A6C34878D82A}">
                    <a16:rowId xmlns:a16="http://schemas.microsoft.com/office/drawing/2014/main" val="2120418036"/>
                  </a:ext>
                </a:extLst>
              </a:tr>
              <a:tr h="958102">
                <a:tc>
                  <a:txBody>
                    <a:bodyPr/>
                    <a:lstStyle/>
                    <a:p>
                      <a:pPr marL="0" lvl="0" algn="l" defTabSz="914400" rtl="0" eaLnBrk="1" fontAlgn="base" latinLnBrk="0" hangingPunct="1">
                        <a:lnSpc>
                          <a:spcPct val="100000"/>
                        </a:lnSpc>
                        <a:spcBef>
                          <a:spcPts val="0"/>
                        </a:spcBef>
                        <a:spcAft>
                          <a:spcPts val="0"/>
                        </a:spcAft>
                        <a:buNone/>
                      </a:pPr>
                      <a:r>
                        <a:rPr lang="en-US" sz="1400" kern="1200" noProof="0">
                          <a:solidFill>
                            <a:schemeClr val="tx1"/>
                          </a:solidFill>
                          <a:latin typeface="+mn-lt"/>
                          <a:ea typeface="+mn-ea"/>
                          <a:cs typeface="+mn-cs"/>
                        </a:rPr>
                        <a:t>PRUChat Email OTP </a:t>
                      </a:r>
                      <a:endParaRPr lang="en-US" sz="1400" kern="1200">
                        <a:solidFill>
                          <a:schemeClr val="tx1"/>
                        </a:solidFill>
                        <a:latin typeface="+mn-lt"/>
                        <a:ea typeface="+mn-ea"/>
                        <a:cs typeface="+mn-cs"/>
                      </a:endParaRPr>
                    </a:p>
                    <a:p>
                      <a:pPr marL="0" lvl="0" algn="l" defTabSz="914400" rtl="0" eaLnBrk="1" fontAlgn="base" latinLnBrk="0" hangingPunct="1">
                        <a:lnSpc>
                          <a:spcPct val="100000"/>
                        </a:lnSpc>
                        <a:spcBef>
                          <a:spcPts val="0"/>
                        </a:spcBef>
                        <a:spcAft>
                          <a:spcPts val="0"/>
                        </a:spcAft>
                        <a:buNone/>
                      </a:pPr>
                      <a:endParaRPr lang="en-US" sz="1400" kern="1200">
                        <a:solidFill>
                          <a:schemeClr val="tx1"/>
                        </a:solidFill>
                        <a:latin typeface="+mn-lt"/>
                        <a:ea typeface="+mn-ea"/>
                        <a:cs typeface="+mn-cs"/>
                      </a:endParaRPr>
                    </a:p>
                    <a:p>
                      <a:pPr marL="0" lvl="0" algn="l" defTabSz="914400" rtl="0" eaLnBrk="1" fontAlgn="base" latinLnBrk="0" hangingPunct="1">
                        <a:lnSpc>
                          <a:spcPct val="100000"/>
                        </a:lnSpc>
                        <a:spcBef>
                          <a:spcPts val="0"/>
                        </a:spcBef>
                        <a:spcAft>
                          <a:spcPts val="0"/>
                        </a:spcAft>
                        <a:buNone/>
                      </a:pPr>
                      <a:endParaRPr lang="en-US" sz="1400" kern="1200">
                        <a:solidFill>
                          <a:schemeClr val="tx1"/>
                        </a:solidFill>
                        <a:latin typeface="+mn-lt"/>
                        <a:ea typeface="+mn-ea"/>
                        <a:cs typeface="+mn-cs"/>
                      </a:endParaRPr>
                    </a:p>
                    <a:p>
                      <a:pPr marL="0" lvl="0" algn="l" defTabSz="914400" rtl="0" eaLnBrk="1" fontAlgn="base" latinLnBrk="0" hangingPunct="1">
                        <a:lnSpc>
                          <a:spcPct val="100000"/>
                        </a:lnSpc>
                        <a:buNone/>
                      </a:pPr>
                      <a:endParaRPr lang="en-US" sz="1400" kern="1200">
                        <a:solidFill>
                          <a:schemeClr val="tx1"/>
                        </a:solidFill>
                        <a:latin typeface="+mn-lt"/>
                        <a:ea typeface="+mn-ea"/>
                        <a:cs typeface="+mn-cs"/>
                      </a:endParaRP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marL="0" lvl="0" algn="l" defTabSz="914400" rtl="0" eaLnBrk="1" fontAlgn="base" latinLnBrk="0" hangingPunct="1">
                        <a:lnSpc>
                          <a:spcPct val="100000"/>
                        </a:lnSpc>
                        <a:spcBef>
                          <a:spcPts val="0"/>
                        </a:spcBef>
                        <a:spcAft>
                          <a:spcPts val="0"/>
                        </a:spcAft>
                        <a:buNone/>
                      </a:pPr>
                      <a:r>
                        <a:rPr lang="en-US" sz="1400" kern="1200" noProof="0">
                          <a:solidFill>
                            <a:schemeClr val="tx1"/>
                          </a:solidFill>
                          <a:latin typeface="+mn-lt"/>
                          <a:ea typeface="+mn-ea"/>
                          <a:cs typeface="+mn-cs"/>
                        </a:rPr>
                        <a:t>Changing the default SMS </a:t>
                      </a:r>
                      <a:r>
                        <a:rPr lang="en-US" sz="1400" kern="1200" noProof="0" err="1">
                          <a:solidFill>
                            <a:schemeClr val="tx1"/>
                          </a:solidFill>
                          <a:latin typeface="+mn-lt"/>
                          <a:ea typeface="+mn-ea"/>
                          <a:cs typeface="+mn-cs"/>
                        </a:rPr>
                        <a:t>otp</a:t>
                      </a:r>
                      <a:r>
                        <a:rPr lang="en-US" sz="1400" kern="1200" noProof="0">
                          <a:solidFill>
                            <a:schemeClr val="tx1"/>
                          </a:solidFill>
                          <a:latin typeface="+mn-lt"/>
                          <a:ea typeface="+mn-ea"/>
                          <a:cs typeface="+mn-cs"/>
                        </a:rPr>
                        <a:t> authentication to EMAIL OTP authentication </a:t>
                      </a:r>
                      <a:endParaRPr lang="en-US" sz="1400" kern="1200">
                        <a:solidFill>
                          <a:schemeClr val="tx1"/>
                        </a:solidFill>
                        <a:latin typeface="+mn-lt"/>
                        <a:ea typeface="+mn-ea"/>
                        <a:cs typeface="+mn-cs"/>
                      </a:endParaRP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marL="0" lvl="0" algn="l" defTabSz="914400" rtl="0" eaLnBrk="1" fontAlgn="base" latinLnBrk="0" hangingPunct="1">
                        <a:lnSpc>
                          <a:spcPct val="100000"/>
                        </a:lnSpc>
                        <a:spcBef>
                          <a:spcPts val="0"/>
                        </a:spcBef>
                        <a:spcAft>
                          <a:spcPts val="0"/>
                        </a:spcAft>
                        <a:buNone/>
                      </a:pPr>
                      <a:r>
                        <a:rPr lang="en-US" sz="1400" kern="1200" noProof="0">
                          <a:solidFill>
                            <a:schemeClr val="tx1"/>
                          </a:solidFill>
                          <a:latin typeface="+mn-lt"/>
                          <a:ea typeface="+mn-ea"/>
                          <a:cs typeface="+mn-cs"/>
                        </a:rPr>
                        <a:t>Started working on the analysis of the requirement. </a:t>
                      </a:r>
                    </a:p>
                    <a:p>
                      <a:pPr marL="0" lvl="0" algn="l" defTabSz="914400" rtl="0" eaLnBrk="1" fontAlgn="base" latinLnBrk="0" hangingPunct="1">
                        <a:lnSpc>
                          <a:spcPct val="100000"/>
                        </a:lnSpc>
                        <a:buNone/>
                      </a:pPr>
                      <a:endParaRPr lang="en-IN" sz="1400" kern="1200">
                        <a:solidFill>
                          <a:schemeClr val="tx1"/>
                        </a:solidFill>
                        <a:latin typeface="+mn-lt"/>
                        <a:ea typeface="+mn-ea"/>
                        <a:cs typeface="+mn-cs"/>
                      </a:endParaRPr>
                    </a:p>
                  </a:txBody>
                  <a:tcP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623786345"/>
                  </a:ext>
                </a:extLst>
              </a:tr>
              <a:tr h="1164479">
                <a:tc>
                  <a:txBody>
                    <a:bodyPr/>
                    <a:lstStyle/>
                    <a:p>
                      <a:pPr algn="l" rtl="0" fontAlgn="base">
                        <a:lnSpc>
                          <a:spcPct val="100000"/>
                        </a:lnSpc>
                        <a:buNone/>
                      </a:pPr>
                      <a:r>
                        <a:rPr lang="en-US" sz="1400" kern="1200" err="1">
                          <a:solidFill>
                            <a:schemeClr val="tx1"/>
                          </a:solidFill>
                          <a:latin typeface="+mn-lt"/>
                          <a:ea typeface="+mn-ea"/>
                          <a:cs typeface="+mn-cs"/>
                        </a:rPr>
                        <a:t>PRUChat</a:t>
                      </a:r>
                      <a:r>
                        <a:rPr lang="en-US" sz="1400" kern="1200">
                          <a:solidFill>
                            <a:schemeClr val="tx1"/>
                          </a:solidFill>
                          <a:latin typeface="+mn-lt"/>
                          <a:ea typeface="+mn-ea"/>
                          <a:cs typeface="+mn-cs"/>
                        </a:rPr>
                        <a:t> </a:t>
                      </a:r>
                      <a:r>
                        <a:rPr lang="en-IN" sz="1400" kern="1200">
                          <a:solidFill>
                            <a:schemeClr val="tx1"/>
                          </a:solidFill>
                          <a:latin typeface="+mn-lt"/>
                          <a:ea typeface="+mn-ea"/>
                          <a:cs typeface="+mn-cs"/>
                        </a:rPr>
                        <a:t>Uat </a:t>
                      </a:r>
                      <a:r>
                        <a:rPr lang="en-US" sz="1400" kern="1200">
                          <a:solidFill>
                            <a:schemeClr val="tx1"/>
                          </a:solidFill>
                          <a:latin typeface="+mn-lt"/>
                          <a:ea typeface="+mn-ea"/>
                          <a:cs typeface="+mn-cs"/>
                        </a:rPr>
                        <a:t>Issue</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rPr>
                        <a:t>Investigating and resolving issues reported in the </a:t>
                      </a:r>
                      <a:r>
                        <a:rPr lang="en-US" sz="1400" b="0" i="0" u="none" strike="noStrike" kern="1200" noProof="0" err="1">
                          <a:solidFill>
                            <a:schemeClr val="tx1"/>
                          </a:solidFill>
                        </a:rPr>
                        <a:t>PRUChat</a:t>
                      </a:r>
                      <a:r>
                        <a:rPr lang="en-US" sz="1400" b="0" i="0" u="none" strike="noStrike" kern="1200" noProof="0">
                          <a:solidFill>
                            <a:schemeClr val="tx1"/>
                          </a:solidFill>
                        </a:rPr>
                        <a:t> </a:t>
                      </a:r>
                      <a:r>
                        <a:rPr lang="en-IN" sz="1400" b="0" i="0" u="none" strike="noStrike" kern="1200" noProof="0" err="1">
                          <a:solidFill>
                            <a:schemeClr val="tx1"/>
                          </a:solidFill>
                        </a:rPr>
                        <a:t>uat</a:t>
                      </a:r>
                      <a:endParaRPr lang="en-US" err="1"/>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kern="1200" err="1">
                          <a:solidFill>
                            <a:schemeClr val="tx1"/>
                          </a:solidFill>
                          <a:latin typeface="+mn-lt"/>
                          <a:ea typeface="+mn-ea"/>
                          <a:cs typeface="+mn-cs"/>
                        </a:rPr>
                        <a:t>Haptik</a:t>
                      </a:r>
                      <a:r>
                        <a:rPr lang="en-IN" sz="1400" kern="1200">
                          <a:solidFill>
                            <a:schemeClr val="tx1"/>
                          </a:solidFill>
                          <a:latin typeface="+mn-lt"/>
                          <a:ea typeface="+mn-ea"/>
                          <a:cs typeface="+mn-cs"/>
                        </a:rPr>
                        <a:t> shared new IPs for whitelisting, as they have added additional IPs for increase  network </a:t>
                      </a:r>
                      <a:r>
                        <a:rPr lang="en-IN" sz="1400" kern="1200" err="1">
                          <a:solidFill>
                            <a:schemeClr val="tx1"/>
                          </a:solidFill>
                          <a:latin typeface="+mn-lt"/>
                          <a:ea typeface="+mn-ea"/>
                          <a:cs typeface="+mn-cs"/>
                        </a:rPr>
                        <a:t>bandwidhth</a:t>
                      </a:r>
                      <a:r>
                        <a:rPr lang="en-IN" sz="1400" kern="1200">
                          <a:solidFill>
                            <a:schemeClr val="tx1"/>
                          </a:solidFill>
                          <a:latin typeface="+mn-lt"/>
                          <a:ea typeface="+mn-ea"/>
                          <a:cs typeface="+mn-cs"/>
                        </a:rPr>
                        <a:t>. Raised request for whitelisting and working with Imperva team.</a:t>
                      </a: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3593320610"/>
                  </a:ext>
                </a:extLst>
              </a:tr>
              <a:tr h="860702">
                <a:tc>
                  <a:txBody>
                    <a:bodyPr/>
                    <a:lstStyle/>
                    <a:p>
                      <a:pPr lvl="0" algn="l" rtl="0">
                        <a:lnSpc>
                          <a:spcPct val="100000"/>
                        </a:lnSpc>
                        <a:buFont typeface="Arial" panose="020B0604020202020204" pitchFamily="34" charset="0"/>
                        <a:buNone/>
                      </a:pPr>
                      <a:r>
                        <a:rPr lang="en-US" sz="1400" kern="1200" err="1">
                          <a:solidFill>
                            <a:schemeClr val="tx1"/>
                          </a:solidFill>
                          <a:latin typeface="+mn-lt"/>
                          <a:ea typeface="+mn-ea"/>
                          <a:cs typeface="+mn-cs"/>
                        </a:rPr>
                        <a:t>AskPRU</a:t>
                      </a:r>
                      <a:r>
                        <a:rPr lang="en-US" sz="1400" kern="1200">
                          <a:solidFill>
                            <a:schemeClr val="tx1"/>
                          </a:solidFill>
                          <a:latin typeface="+mn-lt"/>
                          <a:ea typeface="+mn-ea"/>
                          <a:cs typeface="+mn-cs"/>
                        </a:rPr>
                        <a:t> </a:t>
                      </a:r>
                      <a:r>
                        <a:rPr lang="en-IN" sz="1400" kern="1200">
                          <a:solidFill>
                            <a:schemeClr val="tx1"/>
                          </a:solidFill>
                          <a:latin typeface="+mn-lt"/>
                          <a:ea typeface="+mn-ea"/>
                          <a:cs typeface="+mn-cs"/>
                        </a:rPr>
                        <a:t>certificate renewal</a:t>
                      </a:r>
                      <a:endParaRPr lang="en-US" sz="1400" kern="1200">
                        <a:solidFill>
                          <a:schemeClr val="tx1"/>
                        </a:solidFill>
                        <a:latin typeface="+mn-lt"/>
                        <a:ea typeface="+mn-ea"/>
                        <a:cs typeface="+mn-cs"/>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rPr>
                        <a:t>Implementing </a:t>
                      </a:r>
                      <a:r>
                        <a:rPr lang="en-IN" sz="1400" b="0" i="0" u="none" strike="noStrike" kern="1200" noProof="0">
                          <a:solidFill>
                            <a:schemeClr val="tx1"/>
                          </a:solidFill>
                        </a:rPr>
                        <a:t>renewed certificate in front-end,  distributing in </a:t>
                      </a:r>
                      <a:r>
                        <a:rPr lang="en-IN" sz="1400" b="0" i="0" u="none" strike="noStrike" kern="1200" noProof="0" err="1">
                          <a:solidFill>
                            <a:schemeClr val="tx1"/>
                          </a:solidFill>
                        </a:rPr>
                        <a:t>appstore</a:t>
                      </a:r>
                      <a:r>
                        <a:rPr lang="en-IN" sz="1400" b="0" i="0" u="none" strike="noStrike" kern="1200" noProof="0">
                          <a:solidFill>
                            <a:schemeClr val="tx1"/>
                          </a:solidFill>
                        </a:rPr>
                        <a:t> and play store.</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b="0" i="0" u="none" strike="noStrike" kern="1200" noProof="0">
                          <a:solidFill>
                            <a:schemeClr val="tx1"/>
                          </a:solidFill>
                          <a:latin typeface="Montserrat"/>
                        </a:rPr>
                        <a:t>Android and iOS uploaded in appstore and playstore.</a:t>
                      </a: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95685521"/>
                  </a:ext>
                </a:extLst>
              </a:tr>
            </a:tbl>
          </a:graphicData>
        </a:graphic>
      </p:graphicFrame>
    </p:spTree>
    <p:extLst>
      <p:ext uri="{BB962C8B-B14F-4D97-AF65-F5344CB8AC3E}">
        <p14:creationId xmlns:p14="http://schemas.microsoft.com/office/powerpoint/2010/main" val="40468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56FF2-89BB-8F64-CC5A-F2DD3F9C75EE}"/>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D6DAB684-1E69-933D-E2D5-89FD90C7EA9B}"/>
              </a:ext>
            </a:extLst>
          </p:cNvPr>
          <p:cNvPicPr>
            <a:picLocks noChangeAspect="1"/>
          </p:cNvPicPr>
          <p:nvPr/>
        </p:nvPicPr>
        <p:blipFill>
          <a:blip r:embed="rId3"/>
          <a:srcRect l="-658" t="65714" r="658" b="-318"/>
          <a:stretch/>
        </p:blipFill>
        <p:spPr>
          <a:xfrm>
            <a:off x="-80213" y="3531"/>
            <a:ext cx="12272223" cy="1459053"/>
          </a:xfrm>
          <a:prstGeom prst="rect">
            <a:avLst/>
          </a:prstGeom>
        </p:spPr>
      </p:pic>
      <p:sp>
        <p:nvSpPr>
          <p:cNvPr id="25" name="Freeform: Shape 24">
            <a:extLst>
              <a:ext uri="{FF2B5EF4-FFF2-40B4-BE49-F238E27FC236}">
                <a16:creationId xmlns:a16="http://schemas.microsoft.com/office/drawing/2014/main" id="{7BF50027-9EC8-F6D9-52AD-1F660F9D1092}"/>
              </a:ext>
            </a:extLst>
          </p:cNvPr>
          <p:cNvSpPr/>
          <p:nvPr/>
        </p:nvSpPr>
        <p:spPr>
          <a:xfrm>
            <a:off x="-1" y="1"/>
            <a:ext cx="12699999" cy="1460785"/>
          </a:xfrm>
          <a:custGeom>
            <a:avLst/>
            <a:gdLst>
              <a:gd name="connsiteX0" fmla="*/ 0 w 12192000"/>
              <a:gd name="connsiteY0" fmla="*/ 0 h 3425941"/>
              <a:gd name="connsiteX1" fmla="*/ 12192000 w 12192000"/>
              <a:gd name="connsiteY1" fmla="*/ 0 h 3425941"/>
              <a:gd name="connsiteX2" fmla="*/ 12192000 w 12192000"/>
              <a:gd name="connsiteY2" fmla="*/ 2726369 h 3425941"/>
              <a:gd name="connsiteX3" fmla="*/ 11492428 w 12192000"/>
              <a:gd name="connsiteY3" fmla="*/ 3425941 h 3425941"/>
              <a:gd name="connsiteX4" fmla="*/ 699572 w 12192000"/>
              <a:gd name="connsiteY4" fmla="*/ 3425941 h 3425941"/>
              <a:gd name="connsiteX5" fmla="*/ 0 w 12192000"/>
              <a:gd name="connsiteY5" fmla="*/ 2726369 h 342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5941">
                <a:moveTo>
                  <a:pt x="0" y="0"/>
                </a:moveTo>
                <a:lnTo>
                  <a:pt x="12192000" y="0"/>
                </a:lnTo>
                <a:lnTo>
                  <a:pt x="12192000" y="2726369"/>
                </a:lnTo>
                <a:cubicBezTo>
                  <a:pt x="12192000" y="3112732"/>
                  <a:pt x="11878791" y="3425941"/>
                  <a:pt x="11492428" y="3425941"/>
                </a:cubicBezTo>
                <a:lnTo>
                  <a:pt x="699572" y="3425941"/>
                </a:lnTo>
                <a:cubicBezTo>
                  <a:pt x="313209" y="3425941"/>
                  <a:pt x="0" y="3112732"/>
                  <a:pt x="0" y="2726369"/>
                </a:cubicBezTo>
                <a:close/>
              </a:path>
            </a:pathLst>
          </a:custGeom>
          <a:gradFill flip="none" rotWithShape="1">
            <a:gsLst>
              <a:gs pos="20000">
                <a:srgbClr val="5E83AA">
                  <a:alpha val="99000"/>
                </a:srgbClr>
              </a:gs>
              <a:gs pos="100000">
                <a:srgbClr val="5E83AA">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Picture 44">
            <a:extLst>
              <a:ext uri="{FF2B5EF4-FFF2-40B4-BE49-F238E27FC236}">
                <a16:creationId xmlns:a16="http://schemas.microsoft.com/office/drawing/2014/main" id="{DCFBFE87-0B82-5683-EF4C-8D56A02C5CBA}"/>
              </a:ext>
            </a:extLst>
          </p:cNvPr>
          <p:cNvPicPr>
            <a:picLocks noChangeAspect="1"/>
          </p:cNvPicPr>
          <p:nvPr/>
        </p:nvPicPr>
        <p:blipFill>
          <a:blip r:embed="rId4"/>
          <a:srcRect r="84031" b="-14367"/>
          <a:stretch/>
        </p:blipFill>
        <p:spPr>
          <a:xfrm>
            <a:off x="97849" y="6487834"/>
            <a:ext cx="315807" cy="317198"/>
          </a:xfrm>
          <a:prstGeom prst="rect">
            <a:avLst/>
          </a:prstGeom>
        </p:spPr>
      </p:pic>
      <p:sp>
        <p:nvSpPr>
          <p:cNvPr id="3" name="Title 2">
            <a:extLst>
              <a:ext uri="{FF2B5EF4-FFF2-40B4-BE49-F238E27FC236}">
                <a16:creationId xmlns:a16="http://schemas.microsoft.com/office/drawing/2014/main" id="{466896F4-4427-EA80-E972-FEC7C90B2E0D}"/>
              </a:ext>
            </a:extLst>
          </p:cNvPr>
          <p:cNvSpPr>
            <a:spLocks noGrp="1"/>
          </p:cNvSpPr>
          <p:nvPr>
            <p:ph type="title"/>
          </p:nvPr>
        </p:nvSpPr>
        <p:spPr>
          <a:xfrm>
            <a:off x="-76200" y="1710"/>
            <a:ext cx="10515600" cy="1325563"/>
          </a:xfrm>
        </p:spPr>
        <p:txBody>
          <a:bodyPr/>
          <a:lstStyle/>
          <a:p>
            <a:r>
              <a:rPr lang="en-IN"/>
              <a:t> </a:t>
            </a:r>
            <a:r>
              <a:rPr lang="en-IN" sz="3200" err="1">
                <a:solidFill>
                  <a:schemeClr val="bg1"/>
                </a:solidFill>
                <a:latin typeface="Oswald"/>
                <a:ea typeface="+mn-ea"/>
                <a:cs typeface="+mn-cs"/>
              </a:rPr>
              <a:t>askPRU</a:t>
            </a:r>
            <a:r>
              <a:rPr lang="en-IN" sz="3200">
                <a:solidFill>
                  <a:schemeClr val="bg1"/>
                </a:solidFill>
                <a:latin typeface="Oswald"/>
                <a:ea typeface="+mn-ea"/>
                <a:cs typeface="+mn-cs"/>
              </a:rPr>
              <a:t>- </a:t>
            </a:r>
            <a:r>
              <a:rPr lang="en-IN" sz="3200" err="1">
                <a:solidFill>
                  <a:schemeClr val="bg1"/>
                </a:solidFill>
                <a:latin typeface="Oswald"/>
                <a:ea typeface="+mn-ea"/>
                <a:cs typeface="+mn-cs"/>
              </a:rPr>
              <a:t>PRUChat</a:t>
            </a:r>
            <a:r>
              <a:rPr lang="en-IN" sz="3200">
                <a:solidFill>
                  <a:schemeClr val="bg1"/>
                </a:solidFill>
                <a:latin typeface="Oswald"/>
                <a:ea typeface="+mn-ea"/>
                <a:cs typeface="+mn-cs"/>
              </a:rPr>
              <a:t> </a:t>
            </a:r>
            <a:br>
              <a:rPr lang="en-IN" sz="3200">
                <a:latin typeface="Oswald"/>
                <a:ea typeface="+mn-ea"/>
                <a:cs typeface="+mn-cs"/>
              </a:rPr>
            </a:br>
            <a:r>
              <a:rPr lang="en-IN" sz="3200">
                <a:solidFill>
                  <a:schemeClr val="bg1"/>
                </a:solidFill>
                <a:latin typeface="Oswald"/>
                <a:ea typeface="+mn-ea"/>
                <a:cs typeface="+mn-cs"/>
              </a:rPr>
              <a:t>              (13-08-2025 to 25-08-2025)</a:t>
            </a:r>
          </a:p>
        </p:txBody>
      </p:sp>
      <p:sp>
        <p:nvSpPr>
          <p:cNvPr id="4" name="Content Placeholder 3">
            <a:extLst>
              <a:ext uri="{FF2B5EF4-FFF2-40B4-BE49-F238E27FC236}">
                <a16:creationId xmlns:a16="http://schemas.microsoft.com/office/drawing/2014/main" id="{8AB9F268-66D2-A6DA-5F1A-4F01DAEF60DF}"/>
              </a:ext>
            </a:extLst>
          </p:cNvPr>
          <p:cNvSpPr>
            <a:spLocks noGrp="1"/>
          </p:cNvSpPr>
          <p:nvPr>
            <p:ph idx="1"/>
          </p:nvPr>
        </p:nvSpPr>
        <p:spPr/>
        <p:txBody>
          <a:bodyPr>
            <a:normAutofit/>
          </a:bodyPr>
          <a:lstStyle/>
          <a:p>
            <a:endParaRPr lang="en-US"/>
          </a:p>
          <a:p>
            <a:endParaRPr lang="en-IN"/>
          </a:p>
        </p:txBody>
      </p:sp>
      <p:sp>
        <p:nvSpPr>
          <p:cNvPr id="2" name="Slide Number Placeholder 1">
            <a:extLst>
              <a:ext uri="{FF2B5EF4-FFF2-40B4-BE49-F238E27FC236}">
                <a16:creationId xmlns:a16="http://schemas.microsoft.com/office/drawing/2014/main" id="{B2F99C01-2F5C-8BF9-641E-E15F48C4489C}"/>
              </a:ext>
            </a:extLst>
          </p:cNvPr>
          <p:cNvSpPr>
            <a:spLocks noGrp="1"/>
          </p:cNvSpPr>
          <p:nvPr>
            <p:ph type="sldNum" sz="quarter" idx="12"/>
          </p:nvPr>
        </p:nvSpPr>
        <p:spPr/>
        <p:txBody>
          <a:bodyPr/>
          <a:lstStyle/>
          <a:p>
            <a:fld id="{BE3BD522-4C66-4A18-978C-7FAC65508BE6}" type="slidenum">
              <a:rPr lang="en-US" smtClean="0"/>
              <a:t>9</a:t>
            </a:fld>
            <a:endParaRPr lang="en-GB"/>
          </a:p>
        </p:txBody>
      </p:sp>
      <p:graphicFrame>
        <p:nvGraphicFramePr>
          <p:cNvPr id="5" name="Table 4">
            <a:extLst>
              <a:ext uri="{FF2B5EF4-FFF2-40B4-BE49-F238E27FC236}">
                <a16:creationId xmlns:a16="http://schemas.microsoft.com/office/drawing/2014/main" id="{B04D0B86-C3EA-68EE-A838-5F87FA864057}"/>
              </a:ext>
            </a:extLst>
          </p:cNvPr>
          <p:cNvGraphicFramePr>
            <a:graphicFrameLocks noGrp="1"/>
          </p:cNvGraphicFramePr>
          <p:nvPr>
            <p:extLst>
              <p:ext uri="{D42A27DB-BD31-4B8C-83A1-F6EECF244321}">
                <p14:modId xmlns:p14="http://schemas.microsoft.com/office/powerpoint/2010/main" val="2137426175"/>
              </p:ext>
            </p:extLst>
          </p:nvPr>
        </p:nvGraphicFramePr>
        <p:xfrm>
          <a:off x="416943" y="1667773"/>
          <a:ext cx="11321551" cy="4738440"/>
        </p:xfrm>
        <a:graphic>
          <a:graphicData uri="http://schemas.openxmlformats.org/drawingml/2006/table">
            <a:tbl>
              <a:tblPr/>
              <a:tblGrid>
                <a:gridCol w="3090333">
                  <a:extLst>
                    <a:ext uri="{9D8B030D-6E8A-4147-A177-3AD203B41FA5}">
                      <a16:colId xmlns:a16="http://schemas.microsoft.com/office/drawing/2014/main" val="2827730333"/>
                    </a:ext>
                  </a:extLst>
                </a:gridCol>
                <a:gridCol w="4967111">
                  <a:extLst>
                    <a:ext uri="{9D8B030D-6E8A-4147-A177-3AD203B41FA5}">
                      <a16:colId xmlns:a16="http://schemas.microsoft.com/office/drawing/2014/main" val="3063313346"/>
                    </a:ext>
                  </a:extLst>
                </a:gridCol>
                <a:gridCol w="3264107">
                  <a:extLst>
                    <a:ext uri="{9D8B030D-6E8A-4147-A177-3AD203B41FA5}">
                      <a16:colId xmlns:a16="http://schemas.microsoft.com/office/drawing/2014/main" val="3746576693"/>
                    </a:ext>
                  </a:extLst>
                </a:gridCol>
              </a:tblGrid>
              <a:tr h="894455">
                <a:tc>
                  <a:txBody>
                    <a:bodyPr/>
                    <a:lstStyle/>
                    <a:p>
                      <a:pPr algn="l" rtl="0" fontAlgn="base">
                        <a:lnSpc>
                          <a:spcPct val="100000"/>
                        </a:lnSpc>
                        <a:buNone/>
                      </a:pPr>
                      <a:r>
                        <a:rPr lang="en-US" sz="1800" b="1" i="0">
                          <a:solidFill>
                            <a:srgbClr val="000000"/>
                          </a:solidFill>
                          <a:effectLst/>
                          <a:latin typeface="Calibri"/>
                        </a:rPr>
                        <a:t>CURRENT TASK</a:t>
                      </a:r>
                      <a:r>
                        <a:rPr lang="en-US" sz="1800" b="1" i="0">
                          <a:solidFill>
                            <a:srgbClr val="FFFFFF"/>
                          </a:solidFill>
                          <a:effectLst/>
                          <a:latin typeface="Calibri"/>
                        </a:rPr>
                        <a:t>​</a:t>
                      </a:r>
                      <a:endParaRPr lang="en-US" b="1" i="0">
                        <a:solidFill>
                          <a:srgbClr val="FFFFFF"/>
                        </a:solidFill>
                        <a:effectLst/>
                        <a:latin typeface="Calibri"/>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ct val="100000"/>
                        </a:lnSpc>
                        <a:buNone/>
                      </a:pPr>
                      <a:r>
                        <a:rPr lang="en-US" sz="2000" b="1" i="0" kern="1200">
                          <a:solidFill>
                            <a:srgbClr val="000000"/>
                          </a:solidFill>
                          <a:effectLst/>
                          <a:latin typeface="Calibri"/>
                          <a:ea typeface="+mn-ea"/>
                          <a:cs typeface="+mn-cs"/>
                        </a:rPr>
                        <a:t>DESCRIPTION</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4389" cap="flat" cmpd="sng" algn="ctr">
                      <a:solidFill>
                        <a:srgbClr val="FFFFFF"/>
                      </a:solidFill>
                      <a:prstDash val="solid"/>
                      <a:round/>
                      <a:headEnd type="none" w="med" len="med"/>
                      <a:tailEnd type="none" w="med" len="med"/>
                    </a:lnB>
                    <a:solidFill>
                      <a:srgbClr val="4472C4"/>
                    </a:solidFill>
                  </a:tcPr>
                </a:tc>
                <a:tc>
                  <a:txBody>
                    <a:bodyPr/>
                    <a:lstStyle/>
                    <a:p>
                      <a:pPr lvl="0" algn="l">
                        <a:lnSpc>
                          <a:spcPct val="100000"/>
                        </a:lnSpc>
                        <a:buNone/>
                      </a:pPr>
                      <a:r>
                        <a:rPr lang="en-US" sz="2000" b="1" i="0" kern="1200">
                          <a:solidFill>
                            <a:srgbClr val="000000"/>
                          </a:solidFill>
                          <a:effectLst/>
                          <a:latin typeface="Calibri"/>
                          <a:ea typeface="+mn-ea"/>
                          <a:cs typeface="+mn-cs"/>
                        </a:rPr>
                        <a:t>STATUS</a:t>
                      </a:r>
                      <a:endParaRPr lang="en-US"/>
                    </a:p>
                  </a:txBody>
                  <a:tcPr anchor="ctr">
                    <a:lnL w="6350">
                      <a:solidFill>
                        <a:srgbClr val="FFFFFF"/>
                      </a:solidFill>
                    </a:lnL>
                    <a:lnR w="6350">
                      <a:solidFill>
                        <a:srgbClr val="FFFFFF"/>
                      </a:solidFill>
                    </a:lnR>
                    <a:lnT w="6350">
                      <a:solidFill>
                        <a:srgbClr val="FFFFFF"/>
                      </a:solidFill>
                    </a:lnT>
                    <a:lnB w="14389">
                      <a:solidFill>
                        <a:srgbClr val="FFFFFF"/>
                      </a:solidFill>
                    </a:lnB>
                    <a:solidFill>
                      <a:srgbClr val="4472C4"/>
                    </a:solidFill>
                  </a:tcPr>
                </a:tc>
                <a:extLst>
                  <a:ext uri="{0D108BD9-81ED-4DB2-BD59-A6C34878D82A}">
                    <a16:rowId xmlns:a16="http://schemas.microsoft.com/office/drawing/2014/main" val="3543161467"/>
                  </a:ext>
                </a:extLst>
              </a:tr>
              <a:tr h="860702">
                <a:tc>
                  <a:txBody>
                    <a:bodyPr/>
                    <a:lstStyle/>
                    <a:p>
                      <a:pPr lvl="0" algn="l" rtl="0">
                        <a:lnSpc>
                          <a:spcPct val="100000"/>
                        </a:lnSpc>
                        <a:buNone/>
                      </a:pPr>
                      <a:r>
                        <a:rPr lang="en-US" sz="1400" kern="1200" err="1">
                          <a:solidFill>
                            <a:schemeClr val="tx1"/>
                          </a:solidFill>
                          <a:latin typeface="+mn-lt"/>
                          <a:ea typeface="+mn-ea"/>
                          <a:cs typeface="+mn-cs"/>
                        </a:rPr>
                        <a:t>AskPRU</a:t>
                      </a:r>
                      <a:r>
                        <a:rPr lang="en-US" sz="1400" kern="1200">
                          <a:solidFill>
                            <a:schemeClr val="tx1"/>
                          </a:solidFill>
                          <a:latin typeface="+mn-lt"/>
                          <a:ea typeface="+mn-ea"/>
                          <a:cs typeface="+mn-cs"/>
                        </a:rPr>
                        <a:t> Email OTP Release</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US" sz="1400" b="0" i="0" u="none" strike="noStrike" kern="1200" noProof="0">
                          <a:solidFill>
                            <a:schemeClr val="tx1"/>
                          </a:solidFill>
                          <a:latin typeface="Montserrat"/>
                        </a:rPr>
                        <a:t>Changing the default SMS </a:t>
                      </a:r>
                      <a:r>
                        <a:rPr lang="en-US" sz="1400" b="0" i="0" u="none" strike="noStrike" kern="1200" noProof="0" err="1">
                          <a:solidFill>
                            <a:schemeClr val="tx1"/>
                          </a:solidFill>
                          <a:latin typeface="Montserrat"/>
                        </a:rPr>
                        <a:t>otp</a:t>
                      </a:r>
                      <a:r>
                        <a:rPr lang="en-US" sz="1400" b="0" i="0" u="none" strike="noStrike" kern="1200" noProof="0">
                          <a:solidFill>
                            <a:schemeClr val="tx1"/>
                          </a:solidFill>
                          <a:latin typeface="Montserrat"/>
                        </a:rPr>
                        <a:t> authentication to EMAIL OTP authentication</a:t>
                      </a:r>
                      <a:endParaRPr lang="en-US"/>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4389"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kern="1200">
                          <a:solidFill>
                            <a:schemeClr val="tx1"/>
                          </a:solidFill>
                          <a:latin typeface="+mn-lt"/>
                          <a:ea typeface="+mn-ea"/>
                          <a:cs typeface="+mn-cs"/>
                        </a:rPr>
                        <a:t>Working on the vulnerabilities in </a:t>
                      </a:r>
                      <a:r>
                        <a:rPr lang="en-IN" sz="1400" kern="1200" err="1">
                          <a:solidFill>
                            <a:schemeClr val="tx1"/>
                          </a:solidFill>
                          <a:latin typeface="+mn-lt"/>
                          <a:ea typeface="+mn-ea"/>
                          <a:cs typeface="+mn-cs"/>
                        </a:rPr>
                        <a:t>checkmarx</a:t>
                      </a:r>
                      <a:r>
                        <a:rPr lang="en-IN" sz="1400" kern="1200">
                          <a:solidFill>
                            <a:schemeClr val="tx1"/>
                          </a:solidFill>
                          <a:latin typeface="+mn-lt"/>
                          <a:ea typeface="+mn-ea"/>
                          <a:cs typeface="+mn-cs"/>
                        </a:rPr>
                        <a:t> scans.</a:t>
                      </a:r>
                    </a:p>
                  </a:txBody>
                  <a:tcPr anchor="ctr">
                    <a:lnL w="6350">
                      <a:solidFill>
                        <a:srgbClr val="FFFFFF"/>
                      </a:solidFill>
                    </a:lnL>
                    <a:lnR w="6350">
                      <a:solidFill>
                        <a:srgbClr val="FFFFFF"/>
                      </a:solidFill>
                    </a:lnR>
                    <a:lnT w="14389" cap="flat" cmpd="sng" algn="ctr">
                      <a:solidFill>
                        <a:srgbClr val="FFFFFF"/>
                      </a:solidFill>
                      <a:prstDash val="solid"/>
                      <a:round/>
                      <a:headEnd type="none" w="med" len="med"/>
                      <a:tailEnd type="none" w="med" len="med"/>
                    </a:lnT>
                    <a:lnB w="6350">
                      <a:solidFill>
                        <a:srgbClr val="FFFFFF"/>
                      </a:solidFill>
                    </a:lnB>
                    <a:solidFill>
                      <a:srgbClr val="F2F2F2"/>
                    </a:solidFill>
                  </a:tcPr>
                </a:tc>
                <a:extLst>
                  <a:ext uri="{0D108BD9-81ED-4DB2-BD59-A6C34878D82A}">
                    <a16:rowId xmlns:a16="http://schemas.microsoft.com/office/drawing/2014/main" val="2120418036"/>
                  </a:ext>
                </a:extLst>
              </a:tr>
              <a:tr h="958102">
                <a:tc>
                  <a:txBody>
                    <a:bodyPr/>
                    <a:lstStyle/>
                    <a:p>
                      <a:pPr marL="0" lvl="0" algn="l" rtl="0" eaLnBrk="1" fontAlgn="base" latinLnBrk="0" hangingPunct="1">
                        <a:lnSpc>
                          <a:spcPct val="100000"/>
                        </a:lnSpc>
                        <a:spcBef>
                          <a:spcPts val="0"/>
                        </a:spcBef>
                        <a:spcAft>
                          <a:spcPts val="0"/>
                        </a:spcAft>
                        <a:buNone/>
                      </a:pPr>
                      <a:r>
                        <a:rPr lang="en-US" sz="1400" kern="1200" noProof="0" err="1">
                          <a:solidFill>
                            <a:schemeClr val="tx1"/>
                          </a:solidFill>
                          <a:latin typeface="+mn-lt"/>
                          <a:ea typeface="+mn-ea"/>
                          <a:cs typeface="+mn-cs"/>
                        </a:rPr>
                        <a:t>PRUChat</a:t>
                      </a:r>
                      <a:r>
                        <a:rPr lang="en-US" sz="1400" kern="1200" noProof="0">
                          <a:solidFill>
                            <a:schemeClr val="tx1"/>
                          </a:solidFill>
                          <a:latin typeface="+mn-lt"/>
                          <a:ea typeface="+mn-ea"/>
                          <a:cs typeface="+mn-cs"/>
                        </a:rPr>
                        <a:t> widget GHA migration</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marL="0" lvl="0" algn="l">
                        <a:lnSpc>
                          <a:spcPct val="100000"/>
                        </a:lnSpc>
                        <a:spcBef>
                          <a:spcPts val="0"/>
                        </a:spcBef>
                        <a:spcAft>
                          <a:spcPts val="0"/>
                        </a:spcAft>
                        <a:buNone/>
                      </a:pPr>
                      <a:r>
                        <a:rPr lang="en-US" sz="1400" b="0" i="0" u="none" strike="noStrike" kern="1200" noProof="0">
                          <a:solidFill>
                            <a:schemeClr val="tx1"/>
                          </a:solidFill>
                          <a:latin typeface="Montserrat"/>
                        </a:rPr>
                        <a:t>Migrating CI/CD pipelines for </a:t>
                      </a:r>
                      <a:r>
                        <a:rPr lang="en-US" sz="1400" b="0" i="0" u="none" strike="noStrike" kern="1200" noProof="0" err="1">
                          <a:solidFill>
                            <a:schemeClr val="tx1"/>
                          </a:solidFill>
                          <a:latin typeface="Montserrat"/>
                        </a:rPr>
                        <a:t>PRUChat</a:t>
                      </a:r>
                      <a:r>
                        <a:rPr lang="en-US" sz="1400" b="0" i="0" u="none" strike="noStrike" kern="1200" noProof="0">
                          <a:solidFill>
                            <a:schemeClr val="tx1"/>
                          </a:solidFill>
                          <a:latin typeface="Montserrat"/>
                        </a:rPr>
                        <a:t> widget from Jenkins to GitHub Actions to improve maintainability and integration with GitHub.</a:t>
                      </a:r>
                      <a:endParaRPr lang="en-US"/>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marL="0" lvl="0" algn="l" rtl="0" eaLnBrk="1" fontAlgn="base" latinLnBrk="0" hangingPunct="1">
                        <a:lnSpc>
                          <a:spcPct val="100000"/>
                        </a:lnSpc>
                        <a:spcBef>
                          <a:spcPts val="0"/>
                        </a:spcBef>
                        <a:spcAft>
                          <a:spcPts val="0"/>
                        </a:spcAft>
                        <a:buNone/>
                      </a:pPr>
                      <a:r>
                        <a:rPr lang="en-US" sz="1400" kern="1200" noProof="0">
                          <a:solidFill>
                            <a:schemeClr val="tx1"/>
                          </a:solidFill>
                          <a:latin typeface="+mn-lt"/>
                          <a:ea typeface="+mn-ea"/>
                          <a:cs typeface="+mn-cs"/>
                        </a:rPr>
                        <a:t>Started working on the node </a:t>
                      </a:r>
                      <a:r>
                        <a:rPr lang="en-US" sz="1400" kern="1200" noProof="0" err="1">
                          <a:solidFill>
                            <a:schemeClr val="tx1"/>
                          </a:solidFill>
                          <a:latin typeface="+mn-lt"/>
                          <a:ea typeface="+mn-ea"/>
                          <a:cs typeface="+mn-cs"/>
                        </a:rPr>
                        <a:t>js</a:t>
                      </a:r>
                      <a:r>
                        <a:rPr lang="en-US" sz="1400" kern="1200" noProof="0">
                          <a:solidFill>
                            <a:schemeClr val="tx1"/>
                          </a:solidFill>
                          <a:latin typeface="+mn-lt"/>
                          <a:ea typeface="+mn-ea"/>
                          <a:cs typeface="+mn-cs"/>
                        </a:rPr>
                        <a:t> standards.</a:t>
                      </a:r>
                    </a:p>
                  </a:txBody>
                  <a:tcP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623786345"/>
                  </a:ext>
                </a:extLst>
              </a:tr>
              <a:tr h="1164479">
                <a:tc>
                  <a:txBody>
                    <a:bodyPr/>
                    <a:lstStyle/>
                    <a:p>
                      <a:pPr algn="l" rtl="0" fontAlgn="base">
                        <a:lnSpc>
                          <a:spcPct val="100000"/>
                        </a:lnSpc>
                        <a:buNone/>
                      </a:pPr>
                      <a:r>
                        <a:rPr lang="en-US" sz="1400" kern="1200">
                          <a:solidFill>
                            <a:schemeClr val="tx1"/>
                          </a:solidFill>
                          <a:latin typeface="+mn-lt"/>
                          <a:ea typeface="+mn-ea"/>
                          <a:cs typeface="+mn-cs"/>
                        </a:rPr>
                        <a:t>Removing unwanted files from the askPRU prod server.</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spcBef>
                          <a:spcPts val="0"/>
                        </a:spcBef>
                        <a:spcAft>
                          <a:spcPts val="0"/>
                        </a:spcAft>
                        <a:buNone/>
                      </a:pPr>
                      <a:r>
                        <a:rPr lang="en-SG" sz="1400" b="0" i="0" u="none" strike="noStrike" kern="1200" noProof="0">
                          <a:solidFill>
                            <a:schemeClr val="tx1"/>
                          </a:solidFill>
                          <a:latin typeface="Montserrat"/>
                          <a:ea typeface="+mn-ea"/>
                          <a:cs typeface="+mn-cs"/>
                        </a:rPr>
                        <a:t>jboss-eap-6.4 component have been decommissioned in the server VSGLIFELPAPP17.</a:t>
                      </a:r>
                      <a:endParaRPr lang="en-US" sz="1400" b="0" i="0" u="none" strike="noStrike" kern="1200">
                        <a:solidFill>
                          <a:schemeClr val="tx1"/>
                        </a:solidFill>
                        <a:latin typeface="Montserrat"/>
                        <a:ea typeface="+mn-ea"/>
                        <a:cs typeface="+mn-cs"/>
                      </a:endParaRPr>
                    </a:p>
                    <a:p>
                      <a:pPr lvl="0" algn="l">
                        <a:lnSpc>
                          <a:spcPct val="100000"/>
                        </a:lnSpc>
                        <a:spcBef>
                          <a:spcPts val="0"/>
                        </a:spcBef>
                        <a:spcAft>
                          <a:spcPts val="0"/>
                        </a:spcAft>
                        <a:buNone/>
                      </a:pPr>
                      <a:r>
                        <a:rPr lang="en-SG" sz="1400" b="0" i="0" u="none" strike="noStrike" kern="1200" noProof="0">
                          <a:solidFill>
                            <a:schemeClr val="tx1"/>
                          </a:solidFill>
                          <a:latin typeface="Montserrat"/>
                          <a:ea typeface="+mn-ea"/>
                          <a:cs typeface="+mn-cs"/>
                        </a:rPr>
                        <a:t>Jar files related to the </a:t>
                      </a:r>
                      <a:r>
                        <a:rPr lang="en-SG" sz="1400" b="0" i="0" u="none" strike="noStrike" kern="1200" noProof="0" err="1">
                          <a:solidFill>
                            <a:schemeClr val="tx1"/>
                          </a:solidFill>
                          <a:latin typeface="Montserrat"/>
                          <a:ea typeface="+mn-ea"/>
                          <a:cs typeface="+mn-cs"/>
                        </a:rPr>
                        <a:t>jboss</a:t>
                      </a:r>
                      <a:r>
                        <a:rPr lang="en-SG" sz="1400" b="0" i="0" u="none" strike="noStrike" kern="1200" noProof="0">
                          <a:solidFill>
                            <a:schemeClr val="tx1"/>
                          </a:solidFill>
                          <a:latin typeface="Montserrat"/>
                          <a:ea typeface="+mn-ea"/>
                          <a:cs typeface="+mn-cs"/>
                        </a:rPr>
                        <a:t> EAP version 6.4 is still running in the server and have to be removed. </a:t>
                      </a:r>
                      <a:br>
                        <a:rPr lang="en-SG" sz="1100" b="0" i="0" u="none" strike="noStrike" kern="1200" noProof="0">
                          <a:solidFill>
                            <a:srgbClr val="242424"/>
                          </a:solidFill>
                          <a:latin typeface="Aptos"/>
                        </a:rPr>
                      </a:br>
                      <a:endParaRPr lang="en-SG" sz="1100" b="0" i="0" u="none" strike="noStrike" kern="1200" noProof="0">
                        <a:solidFill>
                          <a:srgbClr val="242424"/>
                        </a:solidFill>
                        <a:latin typeface="Aptos"/>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r>
                        <a:rPr lang="en-IN" sz="1400" kern="1200">
                          <a:solidFill>
                            <a:schemeClr val="tx1"/>
                          </a:solidFill>
                          <a:latin typeface="+mn-lt"/>
                          <a:ea typeface="+mn-ea"/>
                          <a:cs typeface="+mn-cs"/>
                        </a:rPr>
                        <a:t>Raised request for removal . Working with infra team </a:t>
                      </a: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3593320610"/>
                  </a:ext>
                </a:extLst>
              </a:tr>
              <a:tr h="860702">
                <a:tc>
                  <a:txBody>
                    <a:bodyPr/>
                    <a:lstStyle/>
                    <a:p>
                      <a:pPr lvl="0" algn="l" rtl="0">
                        <a:lnSpc>
                          <a:spcPct val="100000"/>
                        </a:lnSpc>
                        <a:buFont typeface="Arial" panose="020B0604020202020204" pitchFamily="34" charset="0"/>
                        <a:buNone/>
                      </a:pPr>
                      <a:endParaRPr lang="en-IN" sz="1400" kern="1200">
                        <a:solidFill>
                          <a:schemeClr val="tx1"/>
                        </a:solidFill>
                        <a:latin typeface="+mn-lt"/>
                        <a:ea typeface="+mn-ea"/>
                        <a:cs typeface="+mn-cs"/>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endParaRPr lang="en-IN" sz="1400" b="0" i="0" u="none" strike="noStrike" kern="1200" noProof="0">
                        <a:solidFill>
                          <a:schemeClr val="tx1"/>
                        </a:solidFill>
                      </a:endParaRP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lvl="0" algn="l">
                        <a:lnSpc>
                          <a:spcPct val="100000"/>
                        </a:lnSpc>
                        <a:buNone/>
                      </a:pPr>
                      <a:endParaRPr lang="en-IN" sz="1400" b="0" i="0" u="none" strike="noStrike" kern="1200" noProof="0">
                        <a:solidFill>
                          <a:schemeClr val="tx1"/>
                        </a:solidFill>
                        <a:latin typeface="Montserrat"/>
                      </a:endParaRPr>
                    </a:p>
                  </a:txBody>
                  <a:tcPr anchor="ctr">
                    <a:lnL w="6350">
                      <a:solidFill>
                        <a:srgbClr val="FFFFFF"/>
                      </a:solidFill>
                    </a:lnL>
                    <a:lnR w="6350">
                      <a:solidFill>
                        <a:srgbClr val="FFFFFF"/>
                      </a:solidFill>
                    </a:lnR>
                    <a:lnT w="6350">
                      <a:solidFill>
                        <a:srgbClr val="FFFFFF"/>
                      </a:solidFill>
                    </a:lnT>
                    <a:lnB w="6350">
                      <a:solidFill>
                        <a:srgbClr val="FFFFFF"/>
                      </a:solidFill>
                    </a:lnB>
                    <a:solidFill>
                      <a:srgbClr val="F2F2F2"/>
                    </a:solidFill>
                  </a:tcPr>
                </a:tc>
                <a:extLst>
                  <a:ext uri="{0D108BD9-81ED-4DB2-BD59-A6C34878D82A}">
                    <a16:rowId xmlns:a16="http://schemas.microsoft.com/office/drawing/2014/main" val="95685521"/>
                  </a:ext>
                </a:extLst>
              </a:tr>
            </a:tbl>
          </a:graphicData>
        </a:graphic>
      </p:graphicFrame>
    </p:spTree>
    <p:extLst>
      <p:ext uri="{BB962C8B-B14F-4D97-AF65-F5344CB8AC3E}">
        <p14:creationId xmlns:p14="http://schemas.microsoft.com/office/powerpoint/2010/main" val="1427195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06">
      <a:majorFont>
        <a:latin typeface="Oswa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12</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askPRU - PRUChat</vt:lpstr>
      <vt:lpstr> askPRU- PRUChat                (01-08-2025 to 13-08-2025)</vt:lpstr>
      <vt:lpstr> askPRU- PRUChat                (01-08-2025 to 13-08-2025)</vt:lpstr>
      <vt:lpstr> askPRU- PRUChat                (13-08-2025 to 25-08-2025)</vt:lpstr>
      <vt:lpstr> askPRU- PRUChat                (13-08-2025 to 25-08-2025)</vt:lpstr>
      <vt:lpstr>Video Santa               (01-08-2025 to 13-08-2025) </vt:lpstr>
      <vt:lpstr>  Video Santa                (01-08-2025 to 13-08-2025)</vt:lpstr>
      <vt:lpstr>Contract Administration Tool     (14-08-2025 to 31-08-2025) </vt:lpstr>
      <vt:lpstr>Contract Administration Tool     (14-08-2025 to 31-08-2025)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Aqsa khadim</dc:creator>
  <cp:revision>1</cp:revision>
  <dcterms:created xsi:type="dcterms:W3CDTF">2025-02-12T17:38:21Z</dcterms:created>
  <dcterms:modified xsi:type="dcterms:W3CDTF">2025-08-25T11:16:09Z</dcterms:modified>
</cp:coreProperties>
</file>